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303" r:id="rId2"/>
    <p:sldId id="304" r:id="rId3"/>
    <p:sldId id="305" r:id="rId4"/>
    <p:sldId id="306" r:id="rId5"/>
    <p:sldId id="309" r:id="rId6"/>
    <p:sldId id="310" r:id="rId7"/>
    <p:sldId id="321" r:id="rId8"/>
    <p:sldId id="322" r:id="rId9"/>
  </p:sldIdLst>
  <p:sldSz cx="12192000" cy="6858000"/>
  <p:notesSz cx="6858000" cy="9144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80404C-A014-831C-6398-3C3C53175EF3}" v="25" dt="2026-02-15T19:04:33.481"/>
    <p1510:client id="{48DB7E91-80A2-FA05-BE79-73330D570E00}" v="877" dt="2026-02-15T18:53:41.7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155" d="100"/>
          <a:sy n="155" d="100"/>
        </p:scale>
        <p:origin x="162" y="2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png>
</file>

<file path=ppt/media/image10.jpeg>
</file>

<file path=ppt/media/image11.png>
</file>

<file path=ppt/media/image12.png>
</file>

<file path=ppt/media/image13.png>
</file>

<file path=ppt/media/image2.svg>
</file>

<file path=ppt/media/image3.jpe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8" Type="http://schemas.openxmlformats.org/officeDocument/2006/relationships/tags" Target="../tags/tag10.xml"/><Relationship Id="rId13" Type="http://schemas.openxmlformats.org/officeDocument/2006/relationships/tags" Target="../tags/tag15.xml"/><Relationship Id="rId18" Type="http://schemas.openxmlformats.org/officeDocument/2006/relationships/tags" Target="../tags/tag20.xml"/><Relationship Id="rId3" Type="http://schemas.openxmlformats.org/officeDocument/2006/relationships/tags" Target="../tags/tag5.xml"/><Relationship Id="rId21" Type="http://schemas.openxmlformats.org/officeDocument/2006/relationships/tags" Target="../tags/tag23.xml"/><Relationship Id="rId7" Type="http://schemas.openxmlformats.org/officeDocument/2006/relationships/tags" Target="../tags/tag9.xml"/><Relationship Id="rId12" Type="http://schemas.openxmlformats.org/officeDocument/2006/relationships/tags" Target="../tags/tag14.xml"/><Relationship Id="rId17" Type="http://schemas.openxmlformats.org/officeDocument/2006/relationships/tags" Target="../tags/tag19.xml"/><Relationship Id="rId2" Type="http://schemas.openxmlformats.org/officeDocument/2006/relationships/tags" Target="../tags/tag4.xml"/><Relationship Id="rId16" Type="http://schemas.openxmlformats.org/officeDocument/2006/relationships/tags" Target="../tags/tag18.xml"/><Relationship Id="rId20" Type="http://schemas.openxmlformats.org/officeDocument/2006/relationships/tags" Target="../tags/tag22.xml"/><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tags" Target="../tags/tag13.xml"/><Relationship Id="rId5" Type="http://schemas.openxmlformats.org/officeDocument/2006/relationships/tags" Target="../tags/tag7.xml"/><Relationship Id="rId15" Type="http://schemas.openxmlformats.org/officeDocument/2006/relationships/tags" Target="../tags/tag17.xml"/><Relationship Id="rId10" Type="http://schemas.openxmlformats.org/officeDocument/2006/relationships/tags" Target="../tags/tag12.xml"/><Relationship Id="rId19" Type="http://schemas.openxmlformats.org/officeDocument/2006/relationships/tags" Target="../tags/tag21.xml"/><Relationship Id="rId4" Type="http://schemas.openxmlformats.org/officeDocument/2006/relationships/tags" Target="../tags/tag6.xml"/><Relationship Id="rId9" Type="http://schemas.openxmlformats.org/officeDocument/2006/relationships/tags" Target="../tags/tag11.xml"/><Relationship Id="rId14" Type="http://schemas.openxmlformats.org/officeDocument/2006/relationships/tags" Target="../tags/tag16.xml"/><Relationship Id="rId2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31.xml"/><Relationship Id="rId13" Type="http://schemas.openxmlformats.org/officeDocument/2006/relationships/image" Target="../media/image2.svg"/><Relationship Id="rId3" Type="http://schemas.openxmlformats.org/officeDocument/2006/relationships/tags" Target="../tags/tag26.xml"/><Relationship Id="rId7" Type="http://schemas.openxmlformats.org/officeDocument/2006/relationships/tags" Target="../tags/tag30.xml"/><Relationship Id="rId12" Type="http://schemas.openxmlformats.org/officeDocument/2006/relationships/image" Target="../media/image1.png"/><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tags" Target="../tags/tag29.xml"/><Relationship Id="rId11" Type="http://schemas.openxmlformats.org/officeDocument/2006/relationships/slideMaster" Target="../slideMasters/slideMaster1.xml"/><Relationship Id="rId5" Type="http://schemas.openxmlformats.org/officeDocument/2006/relationships/tags" Target="../tags/tag28.xml"/><Relationship Id="rId10" Type="http://schemas.openxmlformats.org/officeDocument/2006/relationships/tags" Target="../tags/tag33.xml"/><Relationship Id="rId4" Type="http://schemas.openxmlformats.org/officeDocument/2006/relationships/tags" Target="../tags/tag27.xml"/><Relationship Id="rId9" Type="http://schemas.openxmlformats.org/officeDocument/2006/relationships/tags" Target="../tags/tag32.xml"/></Relationships>
</file>

<file path=ppt/slideLayouts/_rels/slideLayout3.xml.rels><?xml version="1.0" encoding="UTF-8" standalone="yes"?>
<Relationships xmlns="http://schemas.openxmlformats.org/package/2006/relationships"><Relationship Id="rId8" Type="http://schemas.openxmlformats.org/officeDocument/2006/relationships/tags" Target="../tags/tag41.xml"/><Relationship Id="rId13" Type="http://schemas.openxmlformats.org/officeDocument/2006/relationships/tags" Target="../tags/tag46.xml"/><Relationship Id="rId18" Type="http://schemas.openxmlformats.org/officeDocument/2006/relationships/tags" Target="../tags/tag51.xml"/><Relationship Id="rId3" Type="http://schemas.openxmlformats.org/officeDocument/2006/relationships/tags" Target="../tags/tag36.xml"/><Relationship Id="rId21" Type="http://schemas.openxmlformats.org/officeDocument/2006/relationships/image" Target="../media/image2.svg"/><Relationship Id="rId7" Type="http://schemas.openxmlformats.org/officeDocument/2006/relationships/tags" Target="../tags/tag40.xml"/><Relationship Id="rId12" Type="http://schemas.openxmlformats.org/officeDocument/2006/relationships/tags" Target="../tags/tag45.xml"/><Relationship Id="rId17" Type="http://schemas.openxmlformats.org/officeDocument/2006/relationships/tags" Target="../tags/tag50.xml"/><Relationship Id="rId2" Type="http://schemas.openxmlformats.org/officeDocument/2006/relationships/tags" Target="../tags/tag35.xml"/><Relationship Id="rId16" Type="http://schemas.openxmlformats.org/officeDocument/2006/relationships/tags" Target="../tags/tag49.xml"/><Relationship Id="rId20" Type="http://schemas.openxmlformats.org/officeDocument/2006/relationships/image" Target="../media/image1.png"/><Relationship Id="rId1" Type="http://schemas.openxmlformats.org/officeDocument/2006/relationships/tags" Target="../tags/tag34.xml"/><Relationship Id="rId6" Type="http://schemas.openxmlformats.org/officeDocument/2006/relationships/tags" Target="../tags/tag39.xml"/><Relationship Id="rId11" Type="http://schemas.openxmlformats.org/officeDocument/2006/relationships/tags" Target="../tags/tag44.xml"/><Relationship Id="rId5" Type="http://schemas.openxmlformats.org/officeDocument/2006/relationships/tags" Target="../tags/tag38.xml"/><Relationship Id="rId15" Type="http://schemas.openxmlformats.org/officeDocument/2006/relationships/tags" Target="../tags/tag48.xml"/><Relationship Id="rId10" Type="http://schemas.openxmlformats.org/officeDocument/2006/relationships/tags" Target="../tags/tag43.xml"/><Relationship Id="rId19" Type="http://schemas.openxmlformats.org/officeDocument/2006/relationships/slideMaster" Target="../slideMasters/slideMaster1.xml"/><Relationship Id="rId4" Type="http://schemas.openxmlformats.org/officeDocument/2006/relationships/tags" Target="../tags/tag37.xml"/><Relationship Id="rId9" Type="http://schemas.openxmlformats.org/officeDocument/2006/relationships/tags" Target="../tags/tag42.xml"/><Relationship Id="rId14" Type="http://schemas.openxmlformats.org/officeDocument/2006/relationships/tags" Target="../tags/tag47.xml"/></Relationships>
</file>

<file path=ppt/slideLayouts/_rels/slideLayout4.xml.rels><?xml version="1.0" encoding="UTF-8" standalone="yes"?>
<Relationships xmlns="http://schemas.openxmlformats.org/package/2006/relationships"><Relationship Id="rId8" Type="http://schemas.openxmlformats.org/officeDocument/2006/relationships/tags" Target="../tags/tag59.xml"/><Relationship Id="rId3" Type="http://schemas.openxmlformats.org/officeDocument/2006/relationships/tags" Target="../tags/tag54.xml"/><Relationship Id="rId7" Type="http://schemas.openxmlformats.org/officeDocument/2006/relationships/tags" Target="../tags/tag58.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tags" Target="../tags/tag57.xml"/><Relationship Id="rId11" Type="http://schemas.openxmlformats.org/officeDocument/2006/relationships/slideMaster" Target="../slideMasters/slideMaster1.xml"/><Relationship Id="rId5" Type="http://schemas.openxmlformats.org/officeDocument/2006/relationships/tags" Target="../tags/tag56.xml"/><Relationship Id="rId10" Type="http://schemas.openxmlformats.org/officeDocument/2006/relationships/tags" Target="../tags/tag61.xml"/><Relationship Id="rId4" Type="http://schemas.openxmlformats.org/officeDocument/2006/relationships/tags" Target="../tags/tag55.xml"/><Relationship Id="rId9" Type="http://schemas.openxmlformats.org/officeDocument/2006/relationships/tags" Target="../tags/tag60.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69.xml"/><Relationship Id="rId13" Type="http://schemas.openxmlformats.org/officeDocument/2006/relationships/image" Target="../media/image2.svg"/><Relationship Id="rId3" Type="http://schemas.openxmlformats.org/officeDocument/2006/relationships/tags" Target="../tags/tag64.xml"/><Relationship Id="rId7" Type="http://schemas.openxmlformats.org/officeDocument/2006/relationships/tags" Target="../tags/tag68.xml"/><Relationship Id="rId12" Type="http://schemas.openxmlformats.org/officeDocument/2006/relationships/image" Target="../media/image1.png"/><Relationship Id="rId2" Type="http://schemas.openxmlformats.org/officeDocument/2006/relationships/tags" Target="../tags/tag63.xml"/><Relationship Id="rId1" Type="http://schemas.openxmlformats.org/officeDocument/2006/relationships/tags" Target="../tags/tag62.xml"/><Relationship Id="rId6" Type="http://schemas.openxmlformats.org/officeDocument/2006/relationships/tags" Target="../tags/tag67.xml"/><Relationship Id="rId11" Type="http://schemas.openxmlformats.org/officeDocument/2006/relationships/slideMaster" Target="../slideMasters/slideMaster1.xml"/><Relationship Id="rId5" Type="http://schemas.openxmlformats.org/officeDocument/2006/relationships/tags" Target="../tags/tag66.xml"/><Relationship Id="rId10" Type="http://schemas.openxmlformats.org/officeDocument/2006/relationships/tags" Target="../tags/tag71.xml"/><Relationship Id="rId4" Type="http://schemas.openxmlformats.org/officeDocument/2006/relationships/tags" Target="../tags/tag65.xml"/><Relationship Id="rId9" Type="http://schemas.openxmlformats.org/officeDocument/2006/relationships/tags" Target="../tags/tag70.xml"/></Relationships>
</file>

<file path=ppt/slideLayouts/_rels/slideLayout6.xml.rels><?xml version="1.0" encoding="UTF-8" standalone="yes"?>
<Relationships xmlns="http://schemas.openxmlformats.org/package/2006/relationships"><Relationship Id="rId8" Type="http://schemas.openxmlformats.org/officeDocument/2006/relationships/tags" Target="../tags/tag79.xml"/><Relationship Id="rId13" Type="http://schemas.openxmlformats.org/officeDocument/2006/relationships/image" Target="../media/image2.svg"/><Relationship Id="rId3" Type="http://schemas.openxmlformats.org/officeDocument/2006/relationships/tags" Target="../tags/tag74.xml"/><Relationship Id="rId7" Type="http://schemas.openxmlformats.org/officeDocument/2006/relationships/tags" Target="../tags/tag78.xml"/><Relationship Id="rId12" Type="http://schemas.openxmlformats.org/officeDocument/2006/relationships/image" Target="../media/image1.png"/><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tags" Target="../tags/tag77.xml"/><Relationship Id="rId11" Type="http://schemas.openxmlformats.org/officeDocument/2006/relationships/slideMaster" Target="../slideMasters/slideMaster1.xml"/><Relationship Id="rId5" Type="http://schemas.openxmlformats.org/officeDocument/2006/relationships/tags" Target="../tags/tag76.xml"/><Relationship Id="rId10" Type="http://schemas.openxmlformats.org/officeDocument/2006/relationships/tags" Target="../tags/tag81.xml"/><Relationship Id="rId4" Type="http://schemas.openxmlformats.org/officeDocument/2006/relationships/tags" Target="../tags/tag75.xml"/><Relationship Id="rId9" Type="http://schemas.openxmlformats.org/officeDocument/2006/relationships/tags" Target="../tags/tag80.xml"/></Relationships>
</file>

<file path=ppt/slideLayouts/_rels/slideLayout7.xml.rels><?xml version="1.0" encoding="UTF-8" standalone="yes"?>
<Relationships xmlns="http://schemas.openxmlformats.org/package/2006/relationships"><Relationship Id="rId8" Type="http://schemas.openxmlformats.org/officeDocument/2006/relationships/tags" Target="../tags/tag89.xml"/><Relationship Id="rId3" Type="http://schemas.openxmlformats.org/officeDocument/2006/relationships/tags" Target="../tags/tag84.xml"/><Relationship Id="rId7" Type="http://schemas.openxmlformats.org/officeDocument/2006/relationships/tags" Target="../tags/tag88.xml"/><Relationship Id="rId2" Type="http://schemas.openxmlformats.org/officeDocument/2006/relationships/tags" Target="../tags/tag83.xml"/><Relationship Id="rId1" Type="http://schemas.openxmlformats.org/officeDocument/2006/relationships/tags" Target="../tags/tag82.xml"/><Relationship Id="rId6" Type="http://schemas.openxmlformats.org/officeDocument/2006/relationships/tags" Target="../tags/tag87.xml"/><Relationship Id="rId5" Type="http://schemas.openxmlformats.org/officeDocument/2006/relationships/tags" Target="../tags/tag86.xml"/><Relationship Id="rId10" Type="http://schemas.openxmlformats.org/officeDocument/2006/relationships/slideMaster" Target="../slideMasters/slideMaster1.xml"/><Relationship Id="rId4" Type="http://schemas.openxmlformats.org/officeDocument/2006/relationships/tags" Target="../tags/tag85.xml"/><Relationship Id="rId9" Type="http://schemas.openxmlformats.org/officeDocument/2006/relationships/tags" Target="../tags/tag90.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ummaryV2">
    <p:bg>
      <p:bgPr>
        <a:solidFill>
          <a:schemeClr val="tx1"/>
        </a:solidFill>
        <a:effectLst/>
      </p:bgPr>
    </p:bg>
    <p:spTree>
      <p:nvGrpSpPr>
        <p:cNvPr id="1" name=""/>
        <p:cNvGrpSpPr/>
        <p:nvPr/>
      </p:nvGrpSpPr>
      <p:grpSpPr>
        <a:xfrm>
          <a:off x="0" y="0"/>
          <a:ext cx="0" cy="0"/>
          <a:chOff x="0" y="0"/>
          <a:chExt cx="0" cy="0"/>
        </a:xfrm>
      </p:grpSpPr>
      <p:sp>
        <p:nvSpPr>
          <p:cNvPr id="50" name="Прямоугольник: скругленные углы 1">
            <a:extLst>
              <a:ext uri="{FF2B5EF4-FFF2-40B4-BE49-F238E27FC236}">
                <a16:creationId xmlns:a16="http://schemas.microsoft.com/office/drawing/2014/main" id="{EF0635F0-5160-CCE4-1F0A-65A81090A4DE}"/>
              </a:ext>
            </a:extLst>
          </p:cNvPr>
          <p:cNvSpPr/>
          <p:nvPr userDrawn="1">
            <p:custDataLst>
              <p:tags r:id="rId1"/>
            </p:custDataLst>
          </p:nvPr>
        </p:nvSpPr>
        <p:spPr>
          <a:xfrm>
            <a:off x="584199" y="2453038"/>
            <a:ext cx="3529012" cy="1785600"/>
          </a:xfrm>
          <a:prstGeom prst="roundRect">
            <a:avLst>
              <a:gd name="adj" fmla="val 12252"/>
            </a:avLst>
          </a:prstGeom>
          <a:gradFill>
            <a:gsLst>
              <a:gs pos="0">
                <a:schemeClr val="accent1"/>
              </a:gs>
              <a:gs pos="75000">
                <a:schemeClr val="accent6"/>
              </a:gs>
            </a:gsLst>
            <a:path path="circle">
              <a:fillToRect l="100000" t="100000"/>
            </a:path>
          </a:gradFill>
          <a:ln w="127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solidFill>
            </a:endParaRPr>
          </a:p>
        </p:txBody>
      </p:sp>
      <p:sp>
        <p:nvSpPr>
          <p:cNvPr id="53" name="Прямоугольник: скругленные углы 1">
            <a:extLst>
              <a:ext uri="{FF2B5EF4-FFF2-40B4-BE49-F238E27FC236}">
                <a16:creationId xmlns:a16="http://schemas.microsoft.com/office/drawing/2014/main" id="{5AC052FA-41C5-E4FA-FDEB-A62D2FC00209}"/>
              </a:ext>
            </a:extLst>
          </p:cNvPr>
          <p:cNvSpPr/>
          <p:nvPr userDrawn="1">
            <p:custDataLst>
              <p:tags r:id="rId2"/>
            </p:custDataLst>
          </p:nvPr>
        </p:nvSpPr>
        <p:spPr>
          <a:xfrm>
            <a:off x="4348125" y="4484418"/>
            <a:ext cx="3529012" cy="1785600"/>
          </a:xfrm>
          <a:prstGeom prst="roundRect">
            <a:avLst>
              <a:gd name="adj" fmla="val 12252"/>
            </a:avLst>
          </a:prstGeom>
          <a:gradFill>
            <a:gsLst>
              <a:gs pos="0">
                <a:schemeClr val="accent1"/>
              </a:gs>
              <a:gs pos="75000">
                <a:schemeClr val="accent6"/>
              </a:gs>
            </a:gsLst>
            <a:path path="circle">
              <a:fillToRect l="100000" t="100000"/>
            </a:path>
          </a:gradFill>
          <a:ln w="127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solidFill>
            </a:endParaRPr>
          </a:p>
        </p:txBody>
      </p:sp>
      <p:sp>
        <p:nvSpPr>
          <p:cNvPr id="59" name="Прямоугольник: скругленные углы 1">
            <a:extLst>
              <a:ext uri="{FF2B5EF4-FFF2-40B4-BE49-F238E27FC236}">
                <a16:creationId xmlns:a16="http://schemas.microsoft.com/office/drawing/2014/main" id="{F8FD015E-7758-F78C-487A-1992136750C9}"/>
              </a:ext>
            </a:extLst>
          </p:cNvPr>
          <p:cNvSpPr/>
          <p:nvPr userDrawn="1">
            <p:custDataLst>
              <p:tags r:id="rId3"/>
            </p:custDataLst>
          </p:nvPr>
        </p:nvSpPr>
        <p:spPr>
          <a:xfrm>
            <a:off x="8078791" y="2453038"/>
            <a:ext cx="3529012" cy="1785600"/>
          </a:xfrm>
          <a:prstGeom prst="roundRect">
            <a:avLst>
              <a:gd name="adj" fmla="val 12252"/>
            </a:avLst>
          </a:prstGeom>
          <a:gradFill>
            <a:gsLst>
              <a:gs pos="0">
                <a:schemeClr val="accent1"/>
              </a:gs>
              <a:gs pos="75000">
                <a:schemeClr val="accent6"/>
              </a:gs>
            </a:gsLst>
            <a:path path="circle">
              <a:fillToRect l="100000" t="100000"/>
            </a:path>
          </a:gradFill>
          <a:ln w="127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solidFill>
            </a:endParaRPr>
          </a:p>
        </p:txBody>
      </p:sp>
      <p:sp>
        <p:nvSpPr>
          <p:cNvPr id="7" name="Title Placeholder">
            <a:extLst>
              <a:ext uri="{FF2B5EF4-FFF2-40B4-BE49-F238E27FC236}">
                <a16:creationId xmlns:a16="http://schemas.microsoft.com/office/drawing/2014/main" id="{365F4140-01A9-CA27-95B0-9995EFE83268}"/>
              </a:ext>
            </a:extLst>
          </p:cNvPr>
          <p:cNvSpPr>
            <a:spLocks noGrp="1"/>
          </p:cNvSpPr>
          <p:nvPr>
            <p:ph type="title" hasCustomPrompt="1"/>
            <p:custDataLst>
              <p:tags r:id="rId4"/>
            </p:custDataLst>
          </p:nvPr>
        </p:nvSpPr>
        <p:spPr>
          <a:xfrm>
            <a:off x="602451" y="1332959"/>
            <a:ext cx="11002173" cy="664797"/>
          </a:xfrm>
          <a:prstGeom prst="rect">
            <a:avLst/>
          </a:prstGeom>
        </p:spPr>
        <p:txBody>
          <a:bodyPr vert="horz" wrap="square" lIns="0" tIns="0" rIns="0" bIns="0" rtlCol="0" anchor="t" anchorCtr="0">
            <a:noAutofit/>
          </a:bodyPr>
          <a:lstStyle>
            <a:lvl1pPr algn="l">
              <a:lnSpc>
                <a:spcPct val="90000"/>
              </a:lnSpc>
              <a:defRPr sz="4800" b="0" spc="0" baseline="0">
                <a:solidFill>
                  <a:schemeClr val="bg1"/>
                </a:solidFill>
                <a:latin typeface="+mj-lt"/>
              </a:defRPr>
            </a:lvl1pPr>
          </a:lstStyle>
          <a:p>
            <a:pPr lvl="0"/>
            <a:r>
              <a:rPr lang="en-US"/>
              <a:t>Click to add text</a:t>
            </a:r>
            <a:endParaRPr lang="ru-RU" dirty="0"/>
          </a:p>
        </p:txBody>
      </p:sp>
      <p:sp>
        <p:nvSpPr>
          <p:cNvPr id="17" name="Ellipse">
            <a:extLst>
              <a:ext uri="{FF2B5EF4-FFF2-40B4-BE49-F238E27FC236}">
                <a16:creationId xmlns:a16="http://schemas.microsoft.com/office/drawing/2014/main" id="{A8F20F9D-26E8-4530-23E1-535FBC7173A3}"/>
              </a:ext>
            </a:extLst>
          </p:cNvPr>
          <p:cNvSpPr/>
          <p:nvPr userDrawn="1">
            <p:custDataLst>
              <p:tags r:id="rId5"/>
            </p:custDataLst>
          </p:nvPr>
        </p:nvSpPr>
        <p:spPr>
          <a:xfrm rot="5400000">
            <a:off x="587375"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Ellipse">
            <a:extLst>
              <a:ext uri="{FF2B5EF4-FFF2-40B4-BE49-F238E27FC236}">
                <a16:creationId xmlns:a16="http://schemas.microsoft.com/office/drawing/2014/main" id="{FE9E4250-E040-7450-7743-3A5DD67C0D0A}"/>
              </a:ext>
            </a:extLst>
          </p:cNvPr>
          <p:cNvSpPr/>
          <p:nvPr userDrawn="1">
            <p:custDataLst>
              <p:tags r:id="rId6"/>
            </p:custDataLst>
          </p:nvPr>
        </p:nvSpPr>
        <p:spPr>
          <a:xfrm rot="5400000">
            <a:off x="991377"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Ellipse">
            <a:extLst>
              <a:ext uri="{FF2B5EF4-FFF2-40B4-BE49-F238E27FC236}">
                <a16:creationId xmlns:a16="http://schemas.microsoft.com/office/drawing/2014/main" id="{0981C62F-2221-47C5-74FD-5AB93605822D}"/>
              </a:ext>
            </a:extLst>
          </p:cNvPr>
          <p:cNvSpPr/>
          <p:nvPr userDrawn="1">
            <p:custDataLst>
              <p:tags r:id="rId7"/>
            </p:custDataLst>
          </p:nvPr>
        </p:nvSpPr>
        <p:spPr>
          <a:xfrm rot="5400000">
            <a:off x="789376"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Footer Placeholder">
            <a:extLst>
              <a:ext uri="{FF2B5EF4-FFF2-40B4-BE49-F238E27FC236}">
                <a16:creationId xmlns:a16="http://schemas.microsoft.com/office/drawing/2014/main" id="{E7C0CAE7-6D23-65FF-79E6-47C313079DDB}"/>
              </a:ext>
            </a:extLst>
          </p:cNvPr>
          <p:cNvSpPr>
            <a:spLocks noGrp="1"/>
          </p:cNvSpPr>
          <p:nvPr>
            <p:ph type="body" sz="quarter" idx="22" hasCustomPrompt="1"/>
            <p:custDataLst>
              <p:tags r:id="rId8"/>
            </p:custDataLst>
          </p:nvPr>
        </p:nvSpPr>
        <p:spPr>
          <a:xfrm>
            <a:off x="1283468" y="574199"/>
            <a:ext cx="4733557" cy="169277"/>
          </a:xfrm>
        </p:spPr>
        <p:txBody>
          <a:bodyPr wrap="square" lIns="0" tIns="0" rIns="0" bIns="0">
            <a:sp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100">
                <a:solidFill>
                  <a:schemeClr val="bg1"/>
                </a:solidFill>
                <a:latin typeface="+mn-lt"/>
              </a:defRPr>
            </a:lvl1pPr>
            <a:lvl5pPr marL="1828800" indent="0">
              <a:buNone/>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Click to add text</a:t>
            </a:r>
            <a:endParaRPr lang="ru-RU" dirty="0"/>
          </a:p>
        </p:txBody>
      </p:sp>
      <p:grpSp>
        <p:nvGrpSpPr>
          <p:cNvPr id="37" name="Group 36">
            <a:extLst>
              <a:ext uri="{FF2B5EF4-FFF2-40B4-BE49-F238E27FC236}">
                <a16:creationId xmlns:a16="http://schemas.microsoft.com/office/drawing/2014/main" id="{081FB2D4-9274-D35B-9428-C9C0059969F2}"/>
              </a:ext>
            </a:extLst>
          </p:cNvPr>
          <p:cNvGrpSpPr/>
          <p:nvPr userDrawn="1">
            <p:custDataLst>
              <p:tags r:id="rId9"/>
            </p:custDataLst>
          </p:nvPr>
        </p:nvGrpSpPr>
        <p:grpSpPr>
          <a:xfrm>
            <a:off x="10534472" y="5478013"/>
            <a:ext cx="1055077" cy="748491"/>
            <a:chOff x="10542177" y="5080630"/>
            <a:chExt cx="1055077" cy="748491"/>
          </a:xfrm>
        </p:grpSpPr>
        <p:sp>
          <p:nvSpPr>
            <p:cNvPr id="38" name="Diamond 37">
              <a:extLst>
                <a:ext uri="{FF2B5EF4-FFF2-40B4-BE49-F238E27FC236}">
                  <a16:creationId xmlns:a16="http://schemas.microsoft.com/office/drawing/2014/main" id="{9349AEB6-2443-49BB-CFFC-93D32A8BF491}"/>
                </a:ext>
              </a:extLst>
            </p:cNvPr>
            <p:cNvSpPr/>
            <p:nvPr userDrawn="1"/>
          </p:nvSpPr>
          <p:spPr>
            <a:xfrm>
              <a:off x="10542177" y="5080630"/>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9" name="Diamond 38">
              <a:extLst>
                <a:ext uri="{FF2B5EF4-FFF2-40B4-BE49-F238E27FC236}">
                  <a16:creationId xmlns:a16="http://schemas.microsoft.com/office/drawing/2014/main" id="{772219D3-E777-0A94-E027-50DD04C75FA3}"/>
                </a:ext>
              </a:extLst>
            </p:cNvPr>
            <p:cNvSpPr/>
            <p:nvPr userDrawn="1"/>
          </p:nvSpPr>
          <p:spPr>
            <a:xfrm>
              <a:off x="10542177" y="5245112"/>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Diamond 39">
              <a:extLst>
                <a:ext uri="{FF2B5EF4-FFF2-40B4-BE49-F238E27FC236}">
                  <a16:creationId xmlns:a16="http://schemas.microsoft.com/office/drawing/2014/main" id="{3F6615B2-648A-F658-609F-8C285F1EE0BC}"/>
                </a:ext>
              </a:extLst>
            </p:cNvPr>
            <p:cNvSpPr/>
            <p:nvPr userDrawn="1"/>
          </p:nvSpPr>
          <p:spPr>
            <a:xfrm>
              <a:off x="10542177" y="5409594"/>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1" name="Diamond 40">
              <a:extLst>
                <a:ext uri="{FF2B5EF4-FFF2-40B4-BE49-F238E27FC236}">
                  <a16:creationId xmlns:a16="http://schemas.microsoft.com/office/drawing/2014/main" id="{FEABB13B-31E9-2AF7-F1BA-325AF40E6E44}"/>
                </a:ext>
              </a:extLst>
            </p:cNvPr>
            <p:cNvSpPr/>
            <p:nvPr userDrawn="1"/>
          </p:nvSpPr>
          <p:spPr>
            <a:xfrm>
              <a:off x="10542177" y="5574075"/>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45" name="Text Placeholder 4">
            <a:extLst>
              <a:ext uri="{FF2B5EF4-FFF2-40B4-BE49-F238E27FC236}">
                <a16:creationId xmlns:a16="http://schemas.microsoft.com/office/drawing/2014/main" id="{3D643D2C-838C-A6B0-75B0-83DD3A2FDBA6}"/>
              </a:ext>
            </a:extLst>
          </p:cNvPr>
          <p:cNvSpPr>
            <a:spLocks noGrp="1"/>
          </p:cNvSpPr>
          <p:nvPr>
            <p:ph type="body" idx="37" hasCustomPrompt="1"/>
            <p:custDataLst>
              <p:tags r:id="rId10"/>
            </p:custDataLst>
          </p:nvPr>
        </p:nvSpPr>
        <p:spPr>
          <a:xfrm>
            <a:off x="1215113" y="4485563"/>
            <a:ext cx="2898098" cy="1784455"/>
          </a:xfrm>
        </p:spPr>
        <p:txBody>
          <a:bodyPr wrap="square" lIns="180000" tIns="32400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add text</a:t>
            </a:r>
            <a:endParaRPr lang="ru-RU" dirty="0"/>
          </a:p>
        </p:txBody>
      </p:sp>
      <p:sp>
        <p:nvSpPr>
          <p:cNvPr id="46" name="Прямоугольник: скругленные углы 1">
            <a:extLst>
              <a:ext uri="{FF2B5EF4-FFF2-40B4-BE49-F238E27FC236}">
                <a16:creationId xmlns:a16="http://schemas.microsoft.com/office/drawing/2014/main" id="{816BEB44-3AD1-45A4-DCF3-60093B8E4616}"/>
              </a:ext>
            </a:extLst>
          </p:cNvPr>
          <p:cNvSpPr/>
          <p:nvPr userDrawn="1">
            <p:custDataLst>
              <p:tags r:id="rId11"/>
            </p:custDataLst>
          </p:nvPr>
        </p:nvSpPr>
        <p:spPr>
          <a:xfrm>
            <a:off x="585787" y="4485563"/>
            <a:ext cx="3529012" cy="1785600"/>
          </a:xfrm>
          <a:prstGeom prst="roundRect">
            <a:avLst>
              <a:gd name="adj" fmla="val 12252"/>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solidFill>
            </a:endParaRPr>
          </a:p>
        </p:txBody>
      </p:sp>
      <p:sp>
        <p:nvSpPr>
          <p:cNvPr id="47" name="TextBox 46">
            <a:extLst>
              <a:ext uri="{FF2B5EF4-FFF2-40B4-BE49-F238E27FC236}">
                <a16:creationId xmlns:a16="http://schemas.microsoft.com/office/drawing/2014/main" id="{FC022179-8639-5D75-12A6-4C2CD31C6D31}"/>
              </a:ext>
            </a:extLst>
          </p:cNvPr>
          <p:cNvSpPr txBox="1"/>
          <p:nvPr userDrawn="1">
            <p:custDataLst>
              <p:tags r:id="rId12"/>
            </p:custDataLst>
          </p:nvPr>
        </p:nvSpPr>
        <p:spPr>
          <a:xfrm>
            <a:off x="819113" y="4717556"/>
            <a:ext cx="396000" cy="396000"/>
          </a:xfrm>
          <a:prstGeom prst="roundRect">
            <a:avLst/>
          </a:prstGeom>
          <a:noFill/>
          <a:ln w="12700">
            <a:solidFill>
              <a:schemeClr val="bg1"/>
            </a:solidFill>
          </a:ln>
        </p:spPr>
        <p:txBody>
          <a:bodyPr wrap="square" rtlCol="0">
            <a:spAutoFit/>
          </a:bodyPr>
          <a:lstStyle/>
          <a:p>
            <a:pPr algn="ctr"/>
            <a:r>
              <a:rPr lang="ru-RU" sz="1800" dirty="0">
                <a:solidFill>
                  <a:schemeClr val="bg1"/>
                </a:solidFill>
              </a:rPr>
              <a:t>4</a:t>
            </a:r>
          </a:p>
        </p:txBody>
      </p:sp>
      <p:sp>
        <p:nvSpPr>
          <p:cNvPr id="49" name="Text Placeholder 1">
            <a:extLst>
              <a:ext uri="{FF2B5EF4-FFF2-40B4-BE49-F238E27FC236}">
                <a16:creationId xmlns:a16="http://schemas.microsoft.com/office/drawing/2014/main" id="{BCD2E204-D249-C209-3F80-8F0E2BB68671}"/>
              </a:ext>
            </a:extLst>
          </p:cNvPr>
          <p:cNvSpPr>
            <a:spLocks noGrp="1"/>
          </p:cNvSpPr>
          <p:nvPr>
            <p:ph type="body" idx="38" hasCustomPrompt="1"/>
            <p:custDataLst>
              <p:tags r:id="rId13"/>
            </p:custDataLst>
          </p:nvPr>
        </p:nvSpPr>
        <p:spPr>
          <a:xfrm>
            <a:off x="1213525" y="2453038"/>
            <a:ext cx="2898098" cy="1784455"/>
          </a:xfrm>
        </p:spPr>
        <p:txBody>
          <a:bodyPr wrap="square" lIns="180000" tIns="32400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add text</a:t>
            </a:r>
            <a:endParaRPr lang="ru-RU" dirty="0"/>
          </a:p>
        </p:txBody>
      </p:sp>
      <p:sp>
        <p:nvSpPr>
          <p:cNvPr id="51" name="TextBox 50">
            <a:extLst>
              <a:ext uri="{FF2B5EF4-FFF2-40B4-BE49-F238E27FC236}">
                <a16:creationId xmlns:a16="http://schemas.microsoft.com/office/drawing/2014/main" id="{9056D5B6-2789-0746-8859-41762E219D89}"/>
              </a:ext>
            </a:extLst>
          </p:cNvPr>
          <p:cNvSpPr txBox="1"/>
          <p:nvPr userDrawn="1">
            <p:custDataLst>
              <p:tags r:id="rId14"/>
            </p:custDataLst>
          </p:nvPr>
        </p:nvSpPr>
        <p:spPr>
          <a:xfrm>
            <a:off x="817525" y="2687321"/>
            <a:ext cx="396000" cy="396000"/>
          </a:xfrm>
          <a:prstGeom prst="roundRect">
            <a:avLst/>
          </a:prstGeom>
          <a:noFill/>
          <a:ln w="12700">
            <a:solidFill>
              <a:schemeClr val="bg1"/>
            </a:solidFill>
          </a:ln>
        </p:spPr>
        <p:txBody>
          <a:bodyPr wrap="square" rtlCol="0">
            <a:spAutoFit/>
          </a:bodyPr>
          <a:lstStyle/>
          <a:p>
            <a:pPr algn="ctr"/>
            <a:r>
              <a:rPr lang="ru-RU" sz="1800" dirty="0">
                <a:solidFill>
                  <a:schemeClr val="bg1"/>
                </a:solidFill>
              </a:rPr>
              <a:t>1</a:t>
            </a:r>
          </a:p>
        </p:txBody>
      </p:sp>
      <p:sp>
        <p:nvSpPr>
          <p:cNvPr id="52" name="Text Placeholder 5">
            <a:extLst>
              <a:ext uri="{FF2B5EF4-FFF2-40B4-BE49-F238E27FC236}">
                <a16:creationId xmlns:a16="http://schemas.microsoft.com/office/drawing/2014/main" id="{2AC25A54-EAFC-233A-BF93-29C2E9E54A51}"/>
              </a:ext>
            </a:extLst>
          </p:cNvPr>
          <p:cNvSpPr>
            <a:spLocks noGrp="1"/>
          </p:cNvSpPr>
          <p:nvPr>
            <p:ph type="body" idx="39" hasCustomPrompt="1"/>
            <p:custDataLst>
              <p:tags r:id="rId15"/>
            </p:custDataLst>
          </p:nvPr>
        </p:nvSpPr>
        <p:spPr>
          <a:xfrm>
            <a:off x="4977451" y="4484418"/>
            <a:ext cx="2898098" cy="1784455"/>
          </a:xfrm>
        </p:spPr>
        <p:txBody>
          <a:bodyPr wrap="square" lIns="180000" tIns="32400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add text</a:t>
            </a:r>
            <a:endParaRPr lang="ru-RU" dirty="0"/>
          </a:p>
        </p:txBody>
      </p:sp>
      <p:sp>
        <p:nvSpPr>
          <p:cNvPr id="54" name="TextBox 53">
            <a:extLst>
              <a:ext uri="{FF2B5EF4-FFF2-40B4-BE49-F238E27FC236}">
                <a16:creationId xmlns:a16="http://schemas.microsoft.com/office/drawing/2014/main" id="{CE2FB8A4-9FE4-A9A8-0CDD-9D0E4E700B8A}"/>
              </a:ext>
            </a:extLst>
          </p:cNvPr>
          <p:cNvSpPr txBox="1"/>
          <p:nvPr userDrawn="1">
            <p:custDataLst>
              <p:tags r:id="rId16"/>
            </p:custDataLst>
          </p:nvPr>
        </p:nvSpPr>
        <p:spPr>
          <a:xfrm>
            <a:off x="4581451" y="4716411"/>
            <a:ext cx="396000" cy="396000"/>
          </a:xfrm>
          <a:prstGeom prst="roundRect">
            <a:avLst/>
          </a:prstGeom>
          <a:noFill/>
          <a:ln w="12700">
            <a:solidFill>
              <a:schemeClr val="bg1"/>
            </a:solidFill>
          </a:ln>
        </p:spPr>
        <p:txBody>
          <a:bodyPr wrap="square" rtlCol="0">
            <a:spAutoFit/>
          </a:bodyPr>
          <a:lstStyle/>
          <a:p>
            <a:pPr algn="ctr"/>
            <a:r>
              <a:rPr lang="ru-RU" sz="1800" dirty="0">
                <a:solidFill>
                  <a:schemeClr val="bg1"/>
                </a:solidFill>
              </a:rPr>
              <a:t>5</a:t>
            </a:r>
          </a:p>
        </p:txBody>
      </p:sp>
      <p:sp>
        <p:nvSpPr>
          <p:cNvPr id="55" name="Text Placeholder 2">
            <a:extLst>
              <a:ext uri="{FF2B5EF4-FFF2-40B4-BE49-F238E27FC236}">
                <a16:creationId xmlns:a16="http://schemas.microsoft.com/office/drawing/2014/main" id="{36BB1087-158D-B29C-F3C2-BF41D705EEC1}"/>
              </a:ext>
            </a:extLst>
          </p:cNvPr>
          <p:cNvSpPr>
            <a:spLocks noGrp="1"/>
          </p:cNvSpPr>
          <p:nvPr>
            <p:ph type="body" idx="40" hasCustomPrompt="1"/>
            <p:custDataLst>
              <p:tags r:id="rId17"/>
            </p:custDataLst>
          </p:nvPr>
        </p:nvSpPr>
        <p:spPr>
          <a:xfrm>
            <a:off x="4975863" y="2453038"/>
            <a:ext cx="2898098" cy="1784455"/>
          </a:xfrm>
        </p:spPr>
        <p:txBody>
          <a:bodyPr wrap="square" lIns="180000" tIns="32400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add text</a:t>
            </a:r>
            <a:endParaRPr lang="ru-RU" dirty="0"/>
          </a:p>
        </p:txBody>
      </p:sp>
      <p:sp>
        <p:nvSpPr>
          <p:cNvPr id="56" name="Прямоугольник: скругленные углы 1">
            <a:extLst>
              <a:ext uri="{FF2B5EF4-FFF2-40B4-BE49-F238E27FC236}">
                <a16:creationId xmlns:a16="http://schemas.microsoft.com/office/drawing/2014/main" id="{8F61DF13-7862-04A9-4FAD-925A8A2A9660}"/>
              </a:ext>
            </a:extLst>
          </p:cNvPr>
          <p:cNvSpPr/>
          <p:nvPr userDrawn="1">
            <p:custDataLst>
              <p:tags r:id="rId18"/>
            </p:custDataLst>
          </p:nvPr>
        </p:nvSpPr>
        <p:spPr>
          <a:xfrm>
            <a:off x="4346537" y="2453038"/>
            <a:ext cx="3529012" cy="1785600"/>
          </a:xfrm>
          <a:prstGeom prst="roundRect">
            <a:avLst>
              <a:gd name="adj" fmla="val 12252"/>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solidFill>
            </a:endParaRPr>
          </a:p>
        </p:txBody>
      </p:sp>
      <p:sp>
        <p:nvSpPr>
          <p:cNvPr id="57" name="TextBox 56">
            <a:extLst>
              <a:ext uri="{FF2B5EF4-FFF2-40B4-BE49-F238E27FC236}">
                <a16:creationId xmlns:a16="http://schemas.microsoft.com/office/drawing/2014/main" id="{FD7604C4-0229-5FB3-4E0A-46FA84328225}"/>
              </a:ext>
            </a:extLst>
          </p:cNvPr>
          <p:cNvSpPr txBox="1"/>
          <p:nvPr userDrawn="1">
            <p:custDataLst>
              <p:tags r:id="rId19"/>
            </p:custDataLst>
          </p:nvPr>
        </p:nvSpPr>
        <p:spPr>
          <a:xfrm>
            <a:off x="4579863" y="2686176"/>
            <a:ext cx="396000" cy="396000"/>
          </a:xfrm>
          <a:prstGeom prst="roundRect">
            <a:avLst/>
          </a:prstGeom>
          <a:noFill/>
          <a:ln w="12700">
            <a:solidFill>
              <a:schemeClr val="bg1"/>
            </a:solidFill>
          </a:ln>
        </p:spPr>
        <p:txBody>
          <a:bodyPr wrap="square" rtlCol="0">
            <a:spAutoFit/>
          </a:bodyPr>
          <a:lstStyle/>
          <a:p>
            <a:pPr algn="ctr"/>
            <a:r>
              <a:rPr lang="ru-RU" sz="1800" dirty="0">
                <a:solidFill>
                  <a:schemeClr val="bg1"/>
                </a:solidFill>
              </a:rPr>
              <a:t>2</a:t>
            </a:r>
          </a:p>
        </p:txBody>
      </p:sp>
      <p:sp>
        <p:nvSpPr>
          <p:cNvPr id="58" name="Text Placeholder 3">
            <a:extLst>
              <a:ext uri="{FF2B5EF4-FFF2-40B4-BE49-F238E27FC236}">
                <a16:creationId xmlns:a16="http://schemas.microsoft.com/office/drawing/2014/main" id="{61FDCC5E-49FA-5ADC-5F1D-BD719BB04D68}"/>
              </a:ext>
            </a:extLst>
          </p:cNvPr>
          <p:cNvSpPr>
            <a:spLocks noGrp="1"/>
          </p:cNvSpPr>
          <p:nvPr>
            <p:ph type="body" idx="41" hasCustomPrompt="1"/>
            <p:custDataLst>
              <p:tags r:id="rId20"/>
            </p:custDataLst>
          </p:nvPr>
        </p:nvSpPr>
        <p:spPr>
          <a:xfrm>
            <a:off x="8708117" y="2453038"/>
            <a:ext cx="2898098" cy="1784455"/>
          </a:xfrm>
        </p:spPr>
        <p:txBody>
          <a:bodyPr wrap="square" lIns="180000" tIns="32400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add text</a:t>
            </a:r>
            <a:endParaRPr lang="ru-RU" dirty="0"/>
          </a:p>
        </p:txBody>
      </p:sp>
      <p:sp>
        <p:nvSpPr>
          <p:cNvPr id="60" name="TextBox 59">
            <a:extLst>
              <a:ext uri="{FF2B5EF4-FFF2-40B4-BE49-F238E27FC236}">
                <a16:creationId xmlns:a16="http://schemas.microsoft.com/office/drawing/2014/main" id="{7AE56686-7D90-82C8-89DF-53ED00194C97}"/>
              </a:ext>
            </a:extLst>
          </p:cNvPr>
          <p:cNvSpPr txBox="1"/>
          <p:nvPr userDrawn="1">
            <p:custDataLst>
              <p:tags r:id="rId21"/>
            </p:custDataLst>
          </p:nvPr>
        </p:nvSpPr>
        <p:spPr>
          <a:xfrm>
            <a:off x="8312117" y="2685031"/>
            <a:ext cx="396000" cy="396000"/>
          </a:xfrm>
          <a:prstGeom prst="roundRect">
            <a:avLst/>
          </a:prstGeom>
          <a:noFill/>
          <a:ln w="12700">
            <a:solidFill>
              <a:schemeClr val="bg1"/>
            </a:solidFill>
          </a:ln>
        </p:spPr>
        <p:txBody>
          <a:bodyPr wrap="square" rtlCol="0">
            <a:spAutoFit/>
          </a:bodyPr>
          <a:lstStyle/>
          <a:p>
            <a:pPr algn="ctr"/>
            <a:r>
              <a:rPr lang="ru-RU" sz="1800" dirty="0">
                <a:solidFill>
                  <a:schemeClr val="bg1"/>
                </a:solidFill>
              </a:rPr>
              <a:t>3</a:t>
            </a:r>
          </a:p>
        </p:txBody>
      </p:sp>
    </p:spTree>
    <p:extLst>
      <p:ext uri="{BB962C8B-B14F-4D97-AF65-F5344CB8AC3E}">
        <p14:creationId xmlns:p14="http://schemas.microsoft.com/office/powerpoint/2010/main" val="970470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box1V1">
    <p:bg>
      <p:bgPr>
        <a:solidFill>
          <a:schemeClr val="tx1"/>
        </a:solidFill>
        <a:effectLst/>
      </p:bgPr>
    </p:bg>
    <p:spTree>
      <p:nvGrpSpPr>
        <p:cNvPr id="1" name=""/>
        <p:cNvGrpSpPr/>
        <p:nvPr/>
      </p:nvGrpSpPr>
      <p:grpSpPr>
        <a:xfrm>
          <a:off x="0" y="0"/>
          <a:ext cx="0" cy="0"/>
          <a:chOff x="0" y="0"/>
          <a:chExt cx="0" cy="0"/>
        </a:xfrm>
      </p:grpSpPr>
      <p:sp>
        <p:nvSpPr>
          <p:cNvPr id="15" name="Ellipse">
            <a:extLst>
              <a:ext uri="{FF2B5EF4-FFF2-40B4-BE49-F238E27FC236}">
                <a16:creationId xmlns:a16="http://schemas.microsoft.com/office/drawing/2014/main" id="{7BBC4646-53B8-DECD-6E7B-394DD8752447}"/>
              </a:ext>
            </a:extLst>
          </p:cNvPr>
          <p:cNvSpPr/>
          <p:nvPr userDrawn="1">
            <p:custDataLst>
              <p:tags r:id="rId1"/>
            </p:custDataLst>
          </p:nvPr>
        </p:nvSpPr>
        <p:spPr>
          <a:xfrm>
            <a:off x="582872" y="3438789"/>
            <a:ext cx="5400000" cy="2845012"/>
          </a:xfrm>
          <a:prstGeom prst="roundRect">
            <a:avLst>
              <a:gd name="adj" fmla="val 8897"/>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7" name="Title Placeholder">
            <a:extLst>
              <a:ext uri="{FF2B5EF4-FFF2-40B4-BE49-F238E27FC236}">
                <a16:creationId xmlns:a16="http://schemas.microsoft.com/office/drawing/2014/main" id="{365F4140-01A9-CA27-95B0-9995EFE83268}"/>
              </a:ext>
            </a:extLst>
          </p:cNvPr>
          <p:cNvSpPr>
            <a:spLocks noGrp="1"/>
          </p:cNvSpPr>
          <p:nvPr>
            <p:ph type="title" hasCustomPrompt="1"/>
            <p:custDataLst>
              <p:tags r:id="rId2"/>
            </p:custDataLst>
          </p:nvPr>
        </p:nvSpPr>
        <p:spPr>
          <a:xfrm>
            <a:off x="602453" y="1332959"/>
            <a:ext cx="5380418" cy="1329595"/>
          </a:xfrm>
          <a:prstGeom prst="rect">
            <a:avLst/>
          </a:prstGeom>
        </p:spPr>
        <p:txBody>
          <a:bodyPr vert="horz" wrap="square" lIns="0" tIns="0" rIns="0" bIns="0" rtlCol="0" anchor="t" anchorCtr="0">
            <a:noAutofit/>
          </a:bodyPr>
          <a:lstStyle>
            <a:lvl1pPr algn="l">
              <a:lnSpc>
                <a:spcPct val="90000"/>
              </a:lnSpc>
              <a:defRPr sz="4800" b="0" spc="0" baseline="0">
                <a:solidFill>
                  <a:schemeClr val="bg1"/>
                </a:solidFill>
                <a:latin typeface="+mj-lt"/>
              </a:defRPr>
            </a:lvl1pPr>
          </a:lstStyle>
          <a:p>
            <a:pPr lvl="0"/>
            <a:r>
              <a:rPr lang="en-US"/>
              <a:t>Click to add text</a:t>
            </a:r>
            <a:endParaRPr lang="ru-RU" dirty="0"/>
          </a:p>
        </p:txBody>
      </p:sp>
      <p:sp>
        <p:nvSpPr>
          <p:cNvPr id="17" name="Ellipse">
            <a:extLst>
              <a:ext uri="{FF2B5EF4-FFF2-40B4-BE49-F238E27FC236}">
                <a16:creationId xmlns:a16="http://schemas.microsoft.com/office/drawing/2014/main" id="{A8F20F9D-26E8-4530-23E1-535FBC7173A3}"/>
              </a:ext>
            </a:extLst>
          </p:cNvPr>
          <p:cNvSpPr/>
          <p:nvPr userDrawn="1">
            <p:custDataLst>
              <p:tags r:id="rId3"/>
            </p:custDataLst>
          </p:nvPr>
        </p:nvSpPr>
        <p:spPr>
          <a:xfrm rot="5400000">
            <a:off x="587375"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Ellipse">
            <a:extLst>
              <a:ext uri="{FF2B5EF4-FFF2-40B4-BE49-F238E27FC236}">
                <a16:creationId xmlns:a16="http://schemas.microsoft.com/office/drawing/2014/main" id="{FE9E4250-E040-7450-7743-3A5DD67C0D0A}"/>
              </a:ext>
            </a:extLst>
          </p:cNvPr>
          <p:cNvSpPr/>
          <p:nvPr userDrawn="1">
            <p:custDataLst>
              <p:tags r:id="rId4"/>
            </p:custDataLst>
          </p:nvPr>
        </p:nvSpPr>
        <p:spPr>
          <a:xfrm rot="5400000">
            <a:off x="991377"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Ellipse">
            <a:extLst>
              <a:ext uri="{FF2B5EF4-FFF2-40B4-BE49-F238E27FC236}">
                <a16:creationId xmlns:a16="http://schemas.microsoft.com/office/drawing/2014/main" id="{0981C62F-2221-47C5-74FD-5AB93605822D}"/>
              </a:ext>
            </a:extLst>
          </p:cNvPr>
          <p:cNvSpPr/>
          <p:nvPr userDrawn="1">
            <p:custDataLst>
              <p:tags r:id="rId5"/>
            </p:custDataLst>
          </p:nvPr>
        </p:nvSpPr>
        <p:spPr>
          <a:xfrm rot="5400000">
            <a:off x="789376"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Footer Placeholder">
            <a:extLst>
              <a:ext uri="{FF2B5EF4-FFF2-40B4-BE49-F238E27FC236}">
                <a16:creationId xmlns:a16="http://schemas.microsoft.com/office/drawing/2014/main" id="{E7C0CAE7-6D23-65FF-79E6-47C313079DDB}"/>
              </a:ext>
            </a:extLst>
          </p:cNvPr>
          <p:cNvSpPr>
            <a:spLocks noGrp="1"/>
          </p:cNvSpPr>
          <p:nvPr>
            <p:ph type="body" sz="quarter" idx="22" hasCustomPrompt="1"/>
            <p:custDataLst>
              <p:tags r:id="rId6"/>
            </p:custDataLst>
          </p:nvPr>
        </p:nvSpPr>
        <p:spPr>
          <a:xfrm>
            <a:off x="1283468" y="574199"/>
            <a:ext cx="4733557" cy="169277"/>
          </a:xfrm>
        </p:spPr>
        <p:txBody>
          <a:bodyPr wrap="square" lIns="0" tIns="0" rIns="0" bIns="0">
            <a:sp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100">
                <a:solidFill>
                  <a:schemeClr val="bg1"/>
                </a:solidFill>
                <a:latin typeface="+mn-lt"/>
              </a:defRPr>
            </a:lvl1pPr>
            <a:lvl5pPr marL="1828800" indent="0">
              <a:buNone/>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Click to add text</a:t>
            </a:r>
            <a:endParaRPr lang="ru-RU" dirty="0"/>
          </a:p>
        </p:txBody>
      </p:sp>
      <p:sp>
        <p:nvSpPr>
          <p:cNvPr id="14" name="Subtitle Placeholder">
            <a:extLst>
              <a:ext uri="{FF2B5EF4-FFF2-40B4-BE49-F238E27FC236}">
                <a16:creationId xmlns:a16="http://schemas.microsoft.com/office/drawing/2014/main" id="{632AB7DF-BB0F-2124-FB94-B5D5F0C0D064}"/>
              </a:ext>
            </a:extLst>
          </p:cNvPr>
          <p:cNvSpPr>
            <a:spLocks noGrp="1"/>
          </p:cNvSpPr>
          <p:nvPr>
            <p:ph type="body" idx="26" hasCustomPrompt="1"/>
            <p:custDataLst>
              <p:tags r:id="rId7"/>
            </p:custDataLst>
          </p:nvPr>
        </p:nvSpPr>
        <p:spPr>
          <a:xfrm>
            <a:off x="582871" y="3438789"/>
            <a:ext cx="5400000" cy="604163"/>
          </a:xfrm>
        </p:spPr>
        <p:txBody>
          <a:bodyPr wrap="square" lIns="252000" tIns="252000" rIns="252000" bIns="72000" anchor="t" anchorCtr="0">
            <a:noAutofit/>
          </a:bodyPr>
          <a:lstStyle>
            <a:lvl1pPr marL="0" indent="0" algn="l">
              <a:spcBef>
                <a:spcPts val="600"/>
              </a:spcBef>
              <a:buNone/>
              <a:defRPr sz="1800" b="0" spc="0" baseline="0">
                <a:solidFill>
                  <a:schemeClr val="bg1"/>
                </a:solidFill>
                <a:latin typeface="+mn-lt"/>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add text</a:t>
            </a:r>
            <a:endParaRPr lang="en-US" dirty="0"/>
          </a:p>
        </p:txBody>
      </p:sp>
      <p:pic>
        <p:nvPicPr>
          <p:cNvPr id="18" name="Graphic 17" descr="Arrow Right outline">
            <a:extLst>
              <a:ext uri="{FF2B5EF4-FFF2-40B4-BE49-F238E27FC236}">
                <a16:creationId xmlns:a16="http://schemas.microsoft.com/office/drawing/2014/main" id="{50B1CF2E-A0FA-C716-2C95-6D6459336E87}"/>
              </a:ext>
            </a:extLst>
          </p:cNvPr>
          <p:cNvPicPr>
            <a:picLocks noChangeAspect="1"/>
          </p:cNvPicPr>
          <p:nvPr userDrawn="1">
            <p:custDataLst>
              <p:tags r:id="rId8"/>
            </p:custDataLst>
          </p:nvPr>
        </p:nvPicPr>
        <p:blipFill>
          <a:blip r:embed="rId12">
            <a:extLst>
              <a:ext uri="{96DAC541-7B7A-43D3-8B79-37D633B846F1}">
                <asvg:svgBlip xmlns:asvg="http://schemas.microsoft.com/office/drawing/2016/SVG/main" r:embed="rId13"/>
              </a:ext>
            </a:extLst>
          </a:blip>
          <a:stretch>
            <a:fillRect/>
          </a:stretch>
        </p:blipFill>
        <p:spPr>
          <a:xfrm>
            <a:off x="10932095" y="298837"/>
            <a:ext cx="720000" cy="720000"/>
          </a:xfrm>
          <a:prstGeom prst="rect">
            <a:avLst/>
          </a:prstGeom>
        </p:spPr>
      </p:pic>
      <p:sp>
        <p:nvSpPr>
          <p:cNvPr id="2" name="Text Placeholder">
            <a:extLst>
              <a:ext uri="{FF2B5EF4-FFF2-40B4-BE49-F238E27FC236}">
                <a16:creationId xmlns:a16="http://schemas.microsoft.com/office/drawing/2014/main" id="{40E9A428-9101-6354-908A-16BF1D93CCF6}"/>
              </a:ext>
            </a:extLst>
          </p:cNvPr>
          <p:cNvSpPr>
            <a:spLocks noGrp="1"/>
          </p:cNvSpPr>
          <p:nvPr>
            <p:ph type="body" idx="25" hasCustomPrompt="1"/>
            <p:custDataLst>
              <p:tags r:id="rId9"/>
            </p:custDataLst>
          </p:nvPr>
        </p:nvSpPr>
        <p:spPr>
          <a:xfrm>
            <a:off x="582871" y="4089182"/>
            <a:ext cx="5400674" cy="2066688"/>
          </a:xfrm>
        </p:spPr>
        <p:txBody>
          <a:bodyPr lIns="252000" tIns="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add text</a:t>
            </a:r>
            <a:endParaRPr lang="ru-RU" dirty="0"/>
          </a:p>
        </p:txBody>
      </p:sp>
      <p:sp>
        <p:nvSpPr>
          <p:cNvPr id="3" name="Picture Placeholder 19">
            <a:extLst>
              <a:ext uri="{FF2B5EF4-FFF2-40B4-BE49-F238E27FC236}">
                <a16:creationId xmlns:a16="http://schemas.microsoft.com/office/drawing/2014/main" id="{8FFEE3BD-EB27-3BA3-F0AF-ABA126C8FAC4}"/>
              </a:ext>
            </a:extLst>
          </p:cNvPr>
          <p:cNvSpPr>
            <a:spLocks noGrp="1"/>
          </p:cNvSpPr>
          <p:nvPr>
            <p:ph type="pic" sz="quarter" idx="27"/>
            <p:custDataLst>
              <p:tags r:id="rId10"/>
            </p:custDataLst>
          </p:nvPr>
        </p:nvSpPr>
        <p:spPr>
          <a:xfrm>
            <a:off x="6227084" y="1304925"/>
            <a:ext cx="5385600" cy="4978877"/>
          </a:xfrm>
          <a:prstGeom prst="roundRect">
            <a:avLst>
              <a:gd name="adj" fmla="val 8744"/>
            </a:avLst>
          </a:prstGeom>
        </p:spPr>
        <p:txBody>
          <a:bodyPr/>
          <a:lstStyle/>
          <a:p>
            <a:endParaRPr lang="ru-RU"/>
          </a:p>
        </p:txBody>
      </p:sp>
    </p:spTree>
    <p:extLst>
      <p:ext uri="{BB962C8B-B14F-4D97-AF65-F5344CB8AC3E}">
        <p14:creationId xmlns:p14="http://schemas.microsoft.com/office/powerpoint/2010/main" val="4119057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box3V1">
    <p:bg>
      <p:bgPr>
        <a:gradFill>
          <a:gsLst>
            <a:gs pos="0">
              <a:schemeClr val="accent1"/>
            </a:gs>
            <a:gs pos="75000">
              <a:schemeClr val="accent6"/>
            </a:gs>
          </a:gsLst>
          <a:path path="circle">
            <a:fillToRect l="100000" t="100000"/>
          </a:path>
        </a:gradFill>
        <a:effectLst/>
      </p:bgPr>
    </p:bg>
    <p:spTree>
      <p:nvGrpSpPr>
        <p:cNvPr id="1" name=""/>
        <p:cNvGrpSpPr/>
        <p:nvPr/>
      </p:nvGrpSpPr>
      <p:grpSpPr>
        <a:xfrm>
          <a:off x="0" y="0"/>
          <a:ext cx="0" cy="0"/>
          <a:chOff x="0" y="0"/>
          <a:chExt cx="0" cy="0"/>
        </a:xfrm>
      </p:grpSpPr>
      <p:sp>
        <p:nvSpPr>
          <p:cNvPr id="17" name="Ellipse">
            <a:extLst>
              <a:ext uri="{FF2B5EF4-FFF2-40B4-BE49-F238E27FC236}">
                <a16:creationId xmlns:a16="http://schemas.microsoft.com/office/drawing/2014/main" id="{A8F20F9D-26E8-4530-23E1-535FBC7173A3}"/>
              </a:ext>
            </a:extLst>
          </p:cNvPr>
          <p:cNvSpPr/>
          <p:nvPr userDrawn="1">
            <p:custDataLst>
              <p:tags r:id="rId1"/>
            </p:custDataLst>
          </p:nvPr>
        </p:nvSpPr>
        <p:spPr>
          <a:xfrm rot="5400000">
            <a:off x="587375"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Ellipse">
            <a:extLst>
              <a:ext uri="{FF2B5EF4-FFF2-40B4-BE49-F238E27FC236}">
                <a16:creationId xmlns:a16="http://schemas.microsoft.com/office/drawing/2014/main" id="{FE9E4250-E040-7450-7743-3A5DD67C0D0A}"/>
              </a:ext>
            </a:extLst>
          </p:cNvPr>
          <p:cNvSpPr/>
          <p:nvPr userDrawn="1">
            <p:custDataLst>
              <p:tags r:id="rId2"/>
            </p:custDataLst>
          </p:nvPr>
        </p:nvSpPr>
        <p:spPr>
          <a:xfrm rot="5400000">
            <a:off x="991377"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Ellipse">
            <a:extLst>
              <a:ext uri="{FF2B5EF4-FFF2-40B4-BE49-F238E27FC236}">
                <a16:creationId xmlns:a16="http://schemas.microsoft.com/office/drawing/2014/main" id="{0981C62F-2221-47C5-74FD-5AB93605822D}"/>
              </a:ext>
            </a:extLst>
          </p:cNvPr>
          <p:cNvSpPr/>
          <p:nvPr userDrawn="1">
            <p:custDataLst>
              <p:tags r:id="rId3"/>
            </p:custDataLst>
          </p:nvPr>
        </p:nvSpPr>
        <p:spPr>
          <a:xfrm rot="5400000">
            <a:off x="789376"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Footer Placeholder">
            <a:extLst>
              <a:ext uri="{FF2B5EF4-FFF2-40B4-BE49-F238E27FC236}">
                <a16:creationId xmlns:a16="http://schemas.microsoft.com/office/drawing/2014/main" id="{E7C0CAE7-6D23-65FF-79E6-47C313079DDB}"/>
              </a:ext>
            </a:extLst>
          </p:cNvPr>
          <p:cNvSpPr>
            <a:spLocks noGrp="1"/>
          </p:cNvSpPr>
          <p:nvPr>
            <p:ph type="body" sz="quarter" idx="22" hasCustomPrompt="1"/>
            <p:custDataLst>
              <p:tags r:id="rId4"/>
            </p:custDataLst>
          </p:nvPr>
        </p:nvSpPr>
        <p:spPr>
          <a:xfrm>
            <a:off x="1283468" y="574199"/>
            <a:ext cx="4733557" cy="169277"/>
          </a:xfrm>
        </p:spPr>
        <p:txBody>
          <a:bodyPr wrap="square" lIns="0" tIns="0" rIns="0" bIns="0">
            <a:sp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100">
                <a:solidFill>
                  <a:schemeClr val="bg1"/>
                </a:solidFill>
                <a:latin typeface="+mn-lt"/>
              </a:defRPr>
            </a:lvl1pPr>
            <a:lvl5pPr marL="1828800" indent="0">
              <a:buNone/>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Click to add text</a:t>
            </a:r>
            <a:endParaRPr lang="ru-RU" dirty="0"/>
          </a:p>
        </p:txBody>
      </p:sp>
      <p:sp>
        <p:nvSpPr>
          <p:cNvPr id="3" name="Ellipse">
            <a:extLst>
              <a:ext uri="{FF2B5EF4-FFF2-40B4-BE49-F238E27FC236}">
                <a16:creationId xmlns:a16="http://schemas.microsoft.com/office/drawing/2014/main" id="{BD227AF0-FEF7-9C6D-1E36-2BD0C76B4B3A}"/>
              </a:ext>
            </a:extLst>
          </p:cNvPr>
          <p:cNvSpPr/>
          <p:nvPr userDrawn="1">
            <p:custDataLst>
              <p:tags r:id="rId5"/>
            </p:custDataLst>
          </p:nvPr>
        </p:nvSpPr>
        <p:spPr>
          <a:xfrm>
            <a:off x="4323954" y="2383760"/>
            <a:ext cx="3529013" cy="3893449"/>
          </a:xfrm>
          <a:prstGeom prst="roundRect">
            <a:avLst>
              <a:gd name="adj" fmla="val 8897"/>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ru-RU" dirty="0"/>
          </a:p>
        </p:txBody>
      </p:sp>
      <p:sp>
        <p:nvSpPr>
          <p:cNvPr id="4" name="Subtitle Placeholder 2">
            <a:extLst>
              <a:ext uri="{FF2B5EF4-FFF2-40B4-BE49-F238E27FC236}">
                <a16:creationId xmlns:a16="http://schemas.microsoft.com/office/drawing/2014/main" id="{3F0071AA-9F27-9810-626B-431DBADFC37F}"/>
              </a:ext>
            </a:extLst>
          </p:cNvPr>
          <p:cNvSpPr>
            <a:spLocks noGrp="1"/>
          </p:cNvSpPr>
          <p:nvPr>
            <p:ph type="body" idx="26" hasCustomPrompt="1"/>
            <p:custDataLst>
              <p:tags r:id="rId6"/>
            </p:custDataLst>
          </p:nvPr>
        </p:nvSpPr>
        <p:spPr>
          <a:xfrm>
            <a:off x="4323954" y="2383760"/>
            <a:ext cx="3528000" cy="808459"/>
          </a:xfrm>
        </p:spPr>
        <p:txBody>
          <a:bodyPr wrap="square" lIns="252000" tIns="252000" rIns="252000" bIns="0" anchor="ctr" anchorCtr="0">
            <a:noAutofit/>
          </a:bodyPr>
          <a:lstStyle>
            <a:lvl1pPr marL="0" indent="0" algn="l">
              <a:spcBef>
                <a:spcPts val="600"/>
              </a:spcBef>
              <a:buNone/>
              <a:defRPr sz="1800" b="0" spc="0" baseline="0">
                <a:solidFill>
                  <a:schemeClr val="bg1"/>
                </a:solidFill>
                <a:latin typeface="+mn-lt"/>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add text</a:t>
            </a:r>
          </a:p>
        </p:txBody>
      </p:sp>
      <p:sp>
        <p:nvSpPr>
          <p:cNvPr id="5" name="Text Placeholder 2">
            <a:extLst>
              <a:ext uri="{FF2B5EF4-FFF2-40B4-BE49-F238E27FC236}">
                <a16:creationId xmlns:a16="http://schemas.microsoft.com/office/drawing/2014/main" id="{871D4565-8AC6-B26D-3381-7A3C5FCB03ED}"/>
              </a:ext>
            </a:extLst>
          </p:cNvPr>
          <p:cNvSpPr>
            <a:spLocks noGrp="1"/>
          </p:cNvSpPr>
          <p:nvPr>
            <p:ph type="body" idx="25" hasCustomPrompt="1"/>
            <p:custDataLst>
              <p:tags r:id="rId7"/>
            </p:custDataLst>
          </p:nvPr>
        </p:nvSpPr>
        <p:spPr>
          <a:xfrm>
            <a:off x="4323954" y="4414923"/>
            <a:ext cx="3528000" cy="1864800"/>
          </a:xfrm>
        </p:spPr>
        <p:txBody>
          <a:bodyPr lIns="252000" tIns="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add text</a:t>
            </a:r>
            <a:endParaRPr lang="ru-RU" dirty="0"/>
          </a:p>
        </p:txBody>
      </p:sp>
      <p:sp>
        <p:nvSpPr>
          <p:cNvPr id="6" name="Ellipse">
            <a:extLst>
              <a:ext uri="{FF2B5EF4-FFF2-40B4-BE49-F238E27FC236}">
                <a16:creationId xmlns:a16="http://schemas.microsoft.com/office/drawing/2014/main" id="{3A1079F0-D68C-BC16-79A0-CA2E3D5091C4}"/>
              </a:ext>
            </a:extLst>
          </p:cNvPr>
          <p:cNvSpPr/>
          <p:nvPr userDrawn="1">
            <p:custDataLst>
              <p:tags r:id="rId8"/>
            </p:custDataLst>
          </p:nvPr>
        </p:nvSpPr>
        <p:spPr>
          <a:xfrm>
            <a:off x="587375" y="2382490"/>
            <a:ext cx="3529013" cy="3894719"/>
          </a:xfrm>
          <a:prstGeom prst="roundRect">
            <a:avLst>
              <a:gd name="adj" fmla="val 8897"/>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ru-RU" dirty="0"/>
          </a:p>
        </p:txBody>
      </p:sp>
      <p:sp>
        <p:nvSpPr>
          <p:cNvPr id="7" name="Subtitle Placeholder 1">
            <a:extLst>
              <a:ext uri="{FF2B5EF4-FFF2-40B4-BE49-F238E27FC236}">
                <a16:creationId xmlns:a16="http://schemas.microsoft.com/office/drawing/2014/main" id="{6C1BC5A9-5D61-DEFE-AB28-F34A233A85BC}"/>
              </a:ext>
            </a:extLst>
          </p:cNvPr>
          <p:cNvSpPr>
            <a:spLocks noGrp="1"/>
          </p:cNvSpPr>
          <p:nvPr>
            <p:ph type="body" idx="27" hasCustomPrompt="1"/>
            <p:custDataLst>
              <p:tags r:id="rId9"/>
            </p:custDataLst>
          </p:nvPr>
        </p:nvSpPr>
        <p:spPr>
          <a:xfrm>
            <a:off x="587375" y="2382490"/>
            <a:ext cx="3528000" cy="808459"/>
          </a:xfrm>
        </p:spPr>
        <p:txBody>
          <a:bodyPr wrap="square" lIns="252000" tIns="252000" rIns="252000" bIns="0" anchor="ctr" anchorCtr="0">
            <a:noAutofit/>
          </a:bodyPr>
          <a:lstStyle>
            <a:lvl1pPr marL="0" indent="0" algn="l">
              <a:spcBef>
                <a:spcPts val="600"/>
              </a:spcBef>
              <a:buNone/>
              <a:defRPr sz="1800" b="0" spc="0" baseline="0">
                <a:solidFill>
                  <a:schemeClr val="bg1"/>
                </a:solidFill>
                <a:latin typeface="+mn-lt"/>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add text</a:t>
            </a:r>
          </a:p>
        </p:txBody>
      </p:sp>
      <p:sp>
        <p:nvSpPr>
          <p:cNvPr id="13" name="Text Placeholder 1">
            <a:extLst>
              <a:ext uri="{FF2B5EF4-FFF2-40B4-BE49-F238E27FC236}">
                <a16:creationId xmlns:a16="http://schemas.microsoft.com/office/drawing/2014/main" id="{09E00F7A-B22A-0ABD-F866-31B664A2FCD2}"/>
              </a:ext>
            </a:extLst>
          </p:cNvPr>
          <p:cNvSpPr>
            <a:spLocks noGrp="1"/>
          </p:cNvSpPr>
          <p:nvPr>
            <p:ph type="body" idx="28"/>
            <p:custDataLst>
              <p:tags r:id="rId10"/>
            </p:custDataLst>
          </p:nvPr>
        </p:nvSpPr>
        <p:spPr>
          <a:xfrm>
            <a:off x="587375" y="4413653"/>
            <a:ext cx="3528000" cy="1863556"/>
          </a:xfrm>
        </p:spPr>
        <p:txBody>
          <a:bodyPr lIns="252000" tIns="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br>
              <a:rPr lang="ru-RU" dirty="0"/>
            </a:br>
            <a:endParaRPr lang="ru-RU" dirty="0"/>
          </a:p>
        </p:txBody>
      </p:sp>
      <p:grpSp>
        <p:nvGrpSpPr>
          <p:cNvPr id="14" name="Group 13">
            <a:extLst>
              <a:ext uri="{FF2B5EF4-FFF2-40B4-BE49-F238E27FC236}">
                <a16:creationId xmlns:a16="http://schemas.microsoft.com/office/drawing/2014/main" id="{FD013035-E38E-A453-B310-E8D616DDEBDE}"/>
              </a:ext>
            </a:extLst>
          </p:cNvPr>
          <p:cNvGrpSpPr/>
          <p:nvPr userDrawn="1">
            <p:custDataLst>
              <p:tags r:id="rId11"/>
            </p:custDataLst>
          </p:nvPr>
        </p:nvGrpSpPr>
        <p:grpSpPr>
          <a:xfrm>
            <a:off x="866086" y="3432973"/>
            <a:ext cx="1055077" cy="748491"/>
            <a:chOff x="10542177" y="5080630"/>
            <a:chExt cx="1055077" cy="748491"/>
          </a:xfrm>
        </p:grpSpPr>
        <p:sp>
          <p:nvSpPr>
            <p:cNvPr id="15" name="Diamond 14">
              <a:extLst>
                <a:ext uri="{FF2B5EF4-FFF2-40B4-BE49-F238E27FC236}">
                  <a16:creationId xmlns:a16="http://schemas.microsoft.com/office/drawing/2014/main" id="{9FCD325F-2131-75F1-736A-9C331FCCC559}"/>
                </a:ext>
              </a:extLst>
            </p:cNvPr>
            <p:cNvSpPr/>
            <p:nvPr userDrawn="1"/>
          </p:nvSpPr>
          <p:spPr>
            <a:xfrm>
              <a:off x="10542177" y="5080630"/>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Diamond 15">
              <a:extLst>
                <a:ext uri="{FF2B5EF4-FFF2-40B4-BE49-F238E27FC236}">
                  <a16:creationId xmlns:a16="http://schemas.microsoft.com/office/drawing/2014/main" id="{438CFE49-3629-BBCC-A0DA-B0FEDAA9AAE4}"/>
                </a:ext>
              </a:extLst>
            </p:cNvPr>
            <p:cNvSpPr/>
            <p:nvPr userDrawn="1"/>
          </p:nvSpPr>
          <p:spPr>
            <a:xfrm>
              <a:off x="10542177" y="5245112"/>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Diamond 18">
              <a:extLst>
                <a:ext uri="{FF2B5EF4-FFF2-40B4-BE49-F238E27FC236}">
                  <a16:creationId xmlns:a16="http://schemas.microsoft.com/office/drawing/2014/main" id="{38CC03A4-D04B-56AD-88C9-C025B47DAEEB}"/>
                </a:ext>
              </a:extLst>
            </p:cNvPr>
            <p:cNvSpPr/>
            <p:nvPr userDrawn="1"/>
          </p:nvSpPr>
          <p:spPr>
            <a:xfrm>
              <a:off x="10542177" y="5409594"/>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0" name="Diamond 19">
              <a:extLst>
                <a:ext uri="{FF2B5EF4-FFF2-40B4-BE49-F238E27FC236}">
                  <a16:creationId xmlns:a16="http://schemas.microsoft.com/office/drawing/2014/main" id="{D54EA956-FDA0-8930-E016-E1D88143D7FF}"/>
                </a:ext>
              </a:extLst>
            </p:cNvPr>
            <p:cNvSpPr/>
            <p:nvPr userDrawn="1"/>
          </p:nvSpPr>
          <p:spPr>
            <a:xfrm>
              <a:off x="10542177" y="5574075"/>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26" name="Group 25">
            <a:extLst>
              <a:ext uri="{FF2B5EF4-FFF2-40B4-BE49-F238E27FC236}">
                <a16:creationId xmlns:a16="http://schemas.microsoft.com/office/drawing/2014/main" id="{FAF4481B-A2D6-27DA-6D11-90319CA68B9B}"/>
              </a:ext>
            </a:extLst>
          </p:cNvPr>
          <p:cNvGrpSpPr/>
          <p:nvPr userDrawn="1">
            <p:custDataLst>
              <p:tags r:id="rId12"/>
            </p:custDataLst>
          </p:nvPr>
        </p:nvGrpSpPr>
        <p:grpSpPr>
          <a:xfrm>
            <a:off x="4602665" y="3432973"/>
            <a:ext cx="792108" cy="748491"/>
            <a:chOff x="9654208" y="2360582"/>
            <a:chExt cx="735123" cy="694644"/>
          </a:xfrm>
        </p:grpSpPr>
        <p:sp>
          <p:nvSpPr>
            <p:cNvPr id="21" name="Ellipse">
              <a:extLst>
                <a:ext uri="{FF2B5EF4-FFF2-40B4-BE49-F238E27FC236}">
                  <a16:creationId xmlns:a16="http://schemas.microsoft.com/office/drawing/2014/main" id="{F0DBF877-5AEE-329C-CCDF-322848314C5C}"/>
                </a:ext>
              </a:extLst>
            </p:cNvPr>
            <p:cNvSpPr/>
            <p:nvPr userDrawn="1"/>
          </p:nvSpPr>
          <p:spPr>
            <a:xfrm>
              <a:off x="9654208" y="2360582"/>
              <a:ext cx="419528" cy="419528"/>
            </a:xfrm>
            <a:prstGeom prst="ellipse">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Ellipse">
              <a:extLst>
                <a:ext uri="{FF2B5EF4-FFF2-40B4-BE49-F238E27FC236}">
                  <a16:creationId xmlns:a16="http://schemas.microsoft.com/office/drawing/2014/main" id="{FA82BE1A-0728-B5B6-AFB2-F1DDD8817AA4}"/>
                </a:ext>
              </a:extLst>
            </p:cNvPr>
            <p:cNvSpPr/>
            <p:nvPr userDrawn="1"/>
          </p:nvSpPr>
          <p:spPr>
            <a:xfrm>
              <a:off x="9969803" y="2360582"/>
              <a:ext cx="419528" cy="419528"/>
            </a:xfrm>
            <a:prstGeom prst="ellipse">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Ellipse">
              <a:extLst>
                <a:ext uri="{FF2B5EF4-FFF2-40B4-BE49-F238E27FC236}">
                  <a16:creationId xmlns:a16="http://schemas.microsoft.com/office/drawing/2014/main" id="{505F314D-B8EB-5D0D-5B98-01382B926B1C}"/>
                </a:ext>
              </a:extLst>
            </p:cNvPr>
            <p:cNvSpPr/>
            <p:nvPr userDrawn="1"/>
          </p:nvSpPr>
          <p:spPr>
            <a:xfrm>
              <a:off x="9654208" y="2635698"/>
              <a:ext cx="419528" cy="419528"/>
            </a:xfrm>
            <a:prstGeom prst="ellipse">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Ellipse">
              <a:extLst>
                <a:ext uri="{FF2B5EF4-FFF2-40B4-BE49-F238E27FC236}">
                  <a16:creationId xmlns:a16="http://schemas.microsoft.com/office/drawing/2014/main" id="{158D8A86-9F1C-4FD3-A0BC-C270151F53D7}"/>
                </a:ext>
              </a:extLst>
            </p:cNvPr>
            <p:cNvSpPr/>
            <p:nvPr userDrawn="1"/>
          </p:nvSpPr>
          <p:spPr>
            <a:xfrm>
              <a:off x="9969803" y="2635698"/>
              <a:ext cx="419528" cy="419528"/>
            </a:xfrm>
            <a:prstGeom prst="ellipse">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pic>
        <p:nvPicPr>
          <p:cNvPr id="28" name="Graphic 27" descr="Arrow Right outline">
            <a:extLst>
              <a:ext uri="{FF2B5EF4-FFF2-40B4-BE49-F238E27FC236}">
                <a16:creationId xmlns:a16="http://schemas.microsoft.com/office/drawing/2014/main" id="{9090CC06-13DE-DCEB-0B63-84486B80BC9C}"/>
              </a:ext>
            </a:extLst>
          </p:cNvPr>
          <p:cNvPicPr>
            <a:picLocks noChangeAspect="1"/>
          </p:cNvPicPr>
          <p:nvPr userDrawn="1">
            <p:custDataLst>
              <p:tags r:id="rId13"/>
            </p:custDataLst>
          </p:nvPr>
        </p:nvPicPr>
        <p:blipFill>
          <a:blip r:embed="rId20">
            <a:extLst>
              <a:ext uri="{96DAC541-7B7A-43D3-8B79-37D633B846F1}">
                <asvg:svgBlip xmlns:asvg="http://schemas.microsoft.com/office/drawing/2016/SVG/main" r:embed="rId21"/>
              </a:ext>
            </a:extLst>
          </a:blip>
          <a:stretch>
            <a:fillRect/>
          </a:stretch>
        </p:blipFill>
        <p:spPr>
          <a:xfrm>
            <a:off x="10931276" y="348751"/>
            <a:ext cx="720000" cy="720000"/>
          </a:xfrm>
          <a:prstGeom prst="rect">
            <a:avLst/>
          </a:prstGeom>
        </p:spPr>
      </p:pic>
      <p:sp>
        <p:nvSpPr>
          <p:cNvPr id="8" name="Title Placeholder">
            <a:extLst>
              <a:ext uri="{FF2B5EF4-FFF2-40B4-BE49-F238E27FC236}">
                <a16:creationId xmlns:a16="http://schemas.microsoft.com/office/drawing/2014/main" id="{E63DBD42-6CC1-5D07-AD4B-8BD754BDF11E}"/>
              </a:ext>
            </a:extLst>
          </p:cNvPr>
          <p:cNvSpPr>
            <a:spLocks noGrp="1"/>
          </p:cNvSpPr>
          <p:nvPr>
            <p:ph type="title" hasCustomPrompt="1"/>
            <p:custDataLst>
              <p:tags r:id="rId14"/>
            </p:custDataLst>
          </p:nvPr>
        </p:nvSpPr>
        <p:spPr>
          <a:xfrm>
            <a:off x="602452" y="1332959"/>
            <a:ext cx="11001158" cy="664797"/>
          </a:xfrm>
          <a:prstGeom prst="rect">
            <a:avLst/>
          </a:prstGeom>
        </p:spPr>
        <p:txBody>
          <a:bodyPr vert="horz" wrap="square" lIns="0" tIns="0" rIns="0" bIns="0" rtlCol="0" anchor="t" anchorCtr="0">
            <a:spAutoFit/>
          </a:bodyPr>
          <a:lstStyle>
            <a:lvl1pPr algn="l">
              <a:lnSpc>
                <a:spcPct val="90000"/>
              </a:lnSpc>
              <a:defRPr sz="4800" b="0" spc="0" baseline="0">
                <a:solidFill>
                  <a:schemeClr val="bg1"/>
                </a:solidFill>
                <a:latin typeface="+mj-lt"/>
              </a:defRPr>
            </a:lvl1pPr>
          </a:lstStyle>
          <a:p>
            <a:pPr lvl="0"/>
            <a:r>
              <a:rPr lang="en-US"/>
              <a:t>Click to add text</a:t>
            </a:r>
            <a:endParaRPr lang="ru-RU" dirty="0"/>
          </a:p>
        </p:txBody>
      </p:sp>
      <p:sp>
        <p:nvSpPr>
          <p:cNvPr id="9" name="Ellipse">
            <a:extLst>
              <a:ext uri="{FF2B5EF4-FFF2-40B4-BE49-F238E27FC236}">
                <a16:creationId xmlns:a16="http://schemas.microsoft.com/office/drawing/2014/main" id="{569E0B2C-39CC-20BC-4FA1-A033AA12AC5F}"/>
              </a:ext>
            </a:extLst>
          </p:cNvPr>
          <p:cNvSpPr/>
          <p:nvPr userDrawn="1">
            <p:custDataLst>
              <p:tags r:id="rId15"/>
            </p:custDataLst>
          </p:nvPr>
        </p:nvSpPr>
        <p:spPr>
          <a:xfrm>
            <a:off x="8076625" y="2377837"/>
            <a:ext cx="3529013" cy="3893449"/>
          </a:xfrm>
          <a:prstGeom prst="roundRect">
            <a:avLst>
              <a:gd name="adj" fmla="val 8897"/>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ru-RU" dirty="0"/>
          </a:p>
        </p:txBody>
      </p:sp>
      <p:sp>
        <p:nvSpPr>
          <p:cNvPr id="10" name="Subtitle Placeholder 3">
            <a:extLst>
              <a:ext uri="{FF2B5EF4-FFF2-40B4-BE49-F238E27FC236}">
                <a16:creationId xmlns:a16="http://schemas.microsoft.com/office/drawing/2014/main" id="{503D7EFD-C48E-330E-2CFD-F957ACE1ED69}"/>
              </a:ext>
            </a:extLst>
          </p:cNvPr>
          <p:cNvSpPr>
            <a:spLocks noGrp="1"/>
          </p:cNvSpPr>
          <p:nvPr>
            <p:ph type="body" idx="29" hasCustomPrompt="1"/>
            <p:custDataLst>
              <p:tags r:id="rId16"/>
            </p:custDataLst>
          </p:nvPr>
        </p:nvSpPr>
        <p:spPr>
          <a:xfrm>
            <a:off x="8076625" y="2377837"/>
            <a:ext cx="3528000" cy="808459"/>
          </a:xfrm>
        </p:spPr>
        <p:txBody>
          <a:bodyPr wrap="square" lIns="252000" tIns="252000" rIns="252000" bIns="0" anchor="ctr" anchorCtr="0">
            <a:noAutofit/>
          </a:bodyPr>
          <a:lstStyle>
            <a:lvl1pPr marL="0" indent="0" algn="l">
              <a:spcBef>
                <a:spcPts val="600"/>
              </a:spcBef>
              <a:buNone/>
              <a:defRPr sz="1800" b="0" spc="0" baseline="0">
                <a:solidFill>
                  <a:schemeClr val="bg1"/>
                </a:solidFill>
                <a:latin typeface="+mn-lt"/>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add text</a:t>
            </a:r>
          </a:p>
        </p:txBody>
      </p:sp>
      <p:sp>
        <p:nvSpPr>
          <p:cNvPr id="11" name="Text Placeholder 3">
            <a:extLst>
              <a:ext uri="{FF2B5EF4-FFF2-40B4-BE49-F238E27FC236}">
                <a16:creationId xmlns:a16="http://schemas.microsoft.com/office/drawing/2014/main" id="{C7A2E5DE-4DDE-0A98-638D-22BBFD3A05CE}"/>
              </a:ext>
            </a:extLst>
          </p:cNvPr>
          <p:cNvSpPr>
            <a:spLocks noGrp="1"/>
          </p:cNvSpPr>
          <p:nvPr>
            <p:ph type="body" idx="30" hasCustomPrompt="1"/>
            <p:custDataLst>
              <p:tags r:id="rId17"/>
            </p:custDataLst>
          </p:nvPr>
        </p:nvSpPr>
        <p:spPr>
          <a:xfrm>
            <a:off x="8076625" y="4409000"/>
            <a:ext cx="3528000" cy="1864800"/>
          </a:xfrm>
        </p:spPr>
        <p:txBody>
          <a:bodyPr lIns="252000" tIns="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add text</a:t>
            </a:r>
            <a:endParaRPr lang="ru-RU" dirty="0"/>
          </a:p>
        </p:txBody>
      </p:sp>
      <p:grpSp>
        <p:nvGrpSpPr>
          <p:cNvPr id="36" name="Group 35">
            <a:extLst>
              <a:ext uri="{FF2B5EF4-FFF2-40B4-BE49-F238E27FC236}">
                <a16:creationId xmlns:a16="http://schemas.microsoft.com/office/drawing/2014/main" id="{BD044C0A-54F3-A692-A665-091C3B13AACF}"/>
              </a:ext>
            </a:extLst>
          </p:cNvPr>
          <p:cNvGrpSpPr/>
          <p:nvPr userDrawn="1">
            <p:custDataLst>
              <p:tags r:id="rId18"/>
            </p:custDataLst>
          </p:nvPr>
        </p:nvGrpSpPr>
        <p:grpSpPr>
          <a:xfrm>
            <a:off x="8215592" y="3293648"/>
            <a:ext cx="1008000" cy="1008000"/>
            <a:chOff x="9086096" y="3306842"/>
            <a:chExt cx="1008000" cy="1008000"/>
          </a:xfrm>
        </p:grpSpPr>
        <p:sp>
          <p:nvSpPr>
            <p:cNvPr id="37" name="Plus Sign 36">
              <a:extLst>
                <a:ext uri="{FF2B5EF4-FFF2-40B4-BE49-F238E27FC236}">
                  <a16:creationId xmlns:a16="http://schemas.microsoft.com/office/drawing/2014/main" id="{2E1EC7DC-DC7A-FF4D-99DF-45605B715AEC}"/>
                </a:ext>
              </a:extLst>
            </p:cNvPr>
            <p:cNvSpPr/>
            <p:nvPr userDrawn="1"/>
          </p:nvSpPr>
          <p:spPr>
            <a:xfrm>
              <a:off x="9086096" y="3306842"/>
              <a:ext cx="1008000" cy="1008000"/>
            </a:xfrm>
            <a:prstGeom prst="mathPlus">
              <a:avLst>
                <a:gd name="adj1" fmla="val 8968"/>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Plus Sign 37">
              <a:extLst>
                <a:ext uri="{FF2B5EF4-FFF2-40B4-BE49-F238E27FC236}">
                  <a16:creationId xmlns:a16="http://schemas.microsoft.com/office/drawing/2014/main" id="{42377444-37D6-221F-5280-1098FF64C618}"/>
                </a:ext>
              </a:extLst>
            </p:cNvPr>
            <p:cNvSpPr/>
            <p:nvPr userDrawn="1"/>
          </p:nvSpPr>
          <p:spPr>
            <a:xfrm rot="18900000">
              <a:off x="9086096" y="3306842"/>
              <a:ext cx="1008000" cy="1008000"/>
            </a:xfrm>
            <a:prstGeom prst="mathPlus">
              <a:avLst>
                <a:gd name="adj1" fmla="val 8968"/>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spTree>
    <p:extLst>
      <p:ext uri="{BB962C8B-B14F-4D97-AF65-F5344CB8AC3E}">
        <p14:creationId xmlns:p14="http://schemas.microsoft.com/office/powerpoint/2010/main" val="1663851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box1V3">
    <p:bg>
      <p:bgPr>
        <a:solidFill>
          <a:schemeClr val="tx1"/>
        </a:solidFill>
        <a:effectLst/>
      </p:bgPr>
    </p:bg>
    <p:spTree>
      <p:nvGrpSpPr>
        <p:cNvPr id="1" name=""/>
        <p:cNvGrpSpPr/>
        <p:nvPr/>
      </p:nvGrpSpPr>
      <p:grpSpPr>
        <a:xfrm>
          <a:off x="0" y="0"/>
          <a:ext cx="0" cy="0"/>
          <a:chOff x="0" y="0"/>
          <a:chExt cx="0" cy="0"/>
        </a:xfrm>
      </p:grpSpPr>
      <p:sp>
        <p:nvSpPr>
          <p:cNvPr id="17" name="Ellipse">
            <a:extLst>
              <a:ext uri="{FF2B5EF4-FFF2-40B4-BE49-F238E27FC236}">
                <a16:creationId xmlns:a16="http://schemas.microsoft.com/office/drawing/2014/main" id="{A8F20F9D-26E8-4530-23E1-535FBC7173A3}"/>
              </a:ext>
            </a:extLst>
          </p:cNvPr>
          <p:cNvSpPr/>
          <p:nvPr userDrawn="1">
            <p:custDataLst>
              <p:tags r:id="rId1"/>
            </p:custDataLst>
          </p:nvPr>
        </p:nvSpPr>
        <p:spPr>
          <a:xfrm rot="5400000">
            <a:off x="587375"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Ellipse">
            <a:extLst>
              <a:ext uri="{FF2B5EF4-FFF2-40B4-BE49-F238E27FC236}">
                <a16:creationId xmlns:a16="http://schemas.microsoft.com/office/drawing/2014/main" id="{FE9E4250-E040-7450-7743-3A5DD67C0D0A}"/>
              </a:ext>
            </a:extLst>
          </p:cNvPr>
          <p:cNvSpPr/>
          <p:nvPr userDrawn="1">
            <p:custDataLst>
              <p:tags r:id="rId2"/>
            </p:custDataLst>
          </p:nvPr>
        </p:nvSpPr>
        <p:spPr>
          <a:xfrm rot="5400000">
            <a:off x="991377"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Ellipse">
            <a:extLst>
              <a:ext uri="{FF2B5EF4-FFF2-40B4-BE49-F238E27FC236}">
                <a16:creationId xmlns:a16="http://schemas.microsoft.com/office/drawing/2014/main" id="{0981C62F-2221-47C5-74FD-5AB93605822D}"/>
              </a:ext>
            </a:extLst>
          </p:cNvPr>
          <p:cNvSpPr/>
          <p:nvPr userDrawn="1">
            <p:custDataLst>
              <p:tags r:id="rId3"/>
            </p:custDataLst>
          </p:nvPr>
        </p:nvSpPr>
        <p:spPr>
          <a:xfrm rot="5400000">
            <a:off x="789376"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Footer Placeholder">
            <a:extLst>
              <a:ext uri="{FF2B5EF4-FFF2-40B4-BE49-F238E27FC236}">
                <a16:creationId xmlns:a16="http://schemas.microsoft.com/office/drawing/2014/main" id="{E7C0CAE7-6D23-65FF-79E6-47C313079DDB}"/>
              </a:ext>
            </a:extLst>
          </p:cNvPr>
          <p:cNvSpPr>
            <a:spLocks noGrp="1"/>
          </p:cNvSpPr>
          <p:nvPr>
            <p:ph type="body" sz="quarter" idx="22" hasCustomPrompt="1"/>
            <p:custDataLst>
              <p:tags r:id="rId4"/>
            </p:custDataLst>
          </p:nvPr>
        </p:nvSpPr>
        <p:spPr>
          <a:xfrm>
            <a:off x="1283468" y="574199"/>
            <a:ext cx="4733557" cy="169277"/>
          </a:xfrm>
        </p:spPr>
        <p:txBody>
          <a:bodyPr wrap="square" lIns="0" tIns="0" rIns="0" bIns="0">
            <a:sp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100">
                <a:solidFill>
                  <a:schemeClr val="bg1"/>
                </a:solidFill>
                <a:latin typeface="+mn-lt"/>
              </a:defRPr>
            </a:lvl1pPr>
            <a:lvl5pPr marL="1828800" indent="0">
              <a:buNone/>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Click to add text</a:t>
            </a:r>
            <a:endParaRPr lang="ru-RU" dirty="0"/>
          </a:p>
        </p:txBody>
      </p:sp>
      <p:sp>
        <p:nvSpPr>
          <p:cNvPr id="2" name="Title Placeholder">
            <a:extLst>
              <a:ext uri="{FF2B5EF4-FFF2-40B4-BE49-F238E27FC236}">
                <a16:creationId xmlns:a16="http://schemas.microsoft.com/office/drawing/2014/main" id="{D45BA084-72D5-7329-26B7-285DCA93728B}"/>
              </a:ext>
            </a:extLst>
          </p:cNvPr>
          <p:cNvSpPr>
            <a:spLocks noGrp="1"/>
          </p:cNvSpPr>
          <p:nvPr>
            <p:ph type="title" hasCustomPrompt="1"/>
            <p:custDataLst>
              <p:tags r:id="rId5"/>
            </p:custDataLst>
          </p:nvPr>
        </p:nvSpPr>
        <p:spPr>
          <a:xfrm>
            <a:off x="602452" y="1332959"/>
            <a:ext cx="7264883" cy="1329595"/>
          </a:xfrm>
          <a:prstGeom prst="rect">
            <a:avLst/>
          </a:prstGeom>
        </p:spPr>
        <p:txBody>
          <a:bodyPr vert="horz" wrap="square" lIns="0" tIns="0" rIns="0" bIns="0" rtlCol="0" anchor="t" anchorCtr="0">
            <a:noAutofit/>
          </a:bodyPr>
          <a:lstStyle>
            <a:lvl1pPr algn="l">
              <a:lnSpc>
                <a:spcPct val="90000"/>
              </a:lnSpc>
              <a:defRPr sz="4800" b="0" spc="0" baseline="0">
                <a:solidFill>
                  <a:schemeClr val="bg1"/>
                </a:solidFill>
                <a:latin typeface="+mj-lt"/>
              </a:defRPr>
            </a:lvl1pPr>
          </a:lstStyle>
          <a:p>
            <a:pPr lvl="0"/>
            <a:r>
              <a:rPr lang="en-US"/>
              <a:t>Click to add text</a:t>
            </a:r>
            <a:endParaRPr lang="ru-RU" dirty="0"/>
          </a:p>
        </p:txBody>
      </p:sp>
      <p:sp>
        <p:nvSpPr>
          <p:cNvPr id="3" name="Ellipse">
            <a:extLst>
              <a:ext uri="{FF2B5EF4-FFF2-40B4-BE49-F238E27FC236}">
                <a16:creationId xmlns:a16="http://schemas.microsoft.com/office/drawing/2014/main" id="{BD227AF0-FEF7-9C6D-1E36-2BD0C76B4B3A}"/>
              </a:ext>
            </a:extLst>
          </p:cNvPr>
          <p:cNvSpPr/>
          <p:nvPr userDrawn="1">
            <p:custDataLst>
              <p:tags r:id="rId6"/>
            </p:custDataLst>
          </p:nvPr>
        </p:nvSpPr>
        <p:spPr>
          <a:xfrm>
            <a:off x="8075611" y="598412"/>
            <a:ext cx="3529013" cy="5675388"/>
          </a:xfrm>
          <a:prstGeom prst="roundRect">
            <a:avLst>
              <a:gd name="adj" fmla="val 8897"/>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ru-RU" dirty="0"/>
          </a:p>
        </p:txBody>
      </p:sp>
      <p:sp>
        <p:nvSpPr>
          <p:cNvPr id="4" name="Subtitle Placeholder">
            <a:extLst>
              <a:ext uri="{FF2B5EF4-FFF2-40B4-BE49-F238E27FC236}">
                <a16:creationId xmlns:a16="http://schemas.microsoft.com/office/drawing/2014/main" id="{3F0071AA-9F27-9810-626B-431DBADFC37F}"/>
              </a:ext>
            </a:extLst>
          </p:cNvPr>
          <p:cNvSpPr>
            <a:spLocks noGrp="1"/>
          </p:cNvSpPr>
          <p:nvPr>
            <p:ph type="body" idx="26" hasCustomPrompt="1"/>
            <p:custDataLst>
              <p:tags r:id="rId7"/>
            </p:custDataLst>
          </p:nvPr>
        </p:nvSpPr>
        <p:spPr>
          <a:xfrm>
            <a:off x="8075611" y="598412"/>
            <a:ext cx="3528000" cy="808459"/>
          </a:xfrm>
        </p:spPr>
        <p:txBody>
          <a:bodyPr wrap="square" lIns="252000" tIns="252000" rIns="252000" bIns="0" anchor="ctr" anchorCtr="0">
            <a:noAutofit/>
          </a:bodyPr>
          <a:lstStyle>
            <a:lvl1pPr marL="0" indent="0" algn="l">
              <a:spcBef>
                <a:spcPts val="600"/>
              </a:spcBef>
              <a:buNone/>
              <a:defRPr sz="1800" b="0" spc="0" baseline="0">
                <a:solidFill>
                  <a:schemeClr val="bg1"/>
                </a:solidFill>
                <a:latin typeface="+mn-lt"/>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add text</a:t>
            </a:r>
            <a:endParaRPr lang="en-US" dirty="0"/>
          </a:p>
        </p:txBody>
      </p:sp>
      <p:sp>
        <p:nvSpPr>
          <p:cNvPr id="5" name="Text Placeholder">
            <a:extLst>
              <a:ext uri="{FF2B5EF4-FFF2-40B4-BE49-F238E27FC236}">
                <a16:creationId xmlns:a16="http://schemas.microsoft.com/office/drawing/2014/main" id="{871D4565-8AC6-B26D-3381-7A3C5FCB03ED}"/>
              </a:ext>
            </a:extLst>
          </p:cNvPr>
          <p:cNvSpPr>
            <a:spLocks noGrp="1"/>
          </p:cNvSpPr>
          <p:nvPr>
            <p:ph type="body" idx="25" hasCustomPrompt="1"/>
            <p:custDataLst>
              <p:tags r:id="rId8"/>
            </p:custDataLst>
          </p:nvPr>
        </p:nvSpPr>
        <p:spPr>
          <a:xfrm>
            <a:off x="8075611" y="2629575"/>
            <a:ext cx="3528000" cy="3488616"/>
          </a:xfrm>
        </p:spPr>
        <p:txBody>
          <a:bodyPr lIns="252000" tIns="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add text</a:t>
            </a:r>
            <a:endParaRPr lang="ru-RU" dirty="0"/>
          </a:p>
        </p:txBody>
      </p:sp>
      <p:grpSp>
        <p:nvGrpSpPr>
          <p:cNvPr id="12" name="Group 11">
            <a:extLst>
              <a:ext uri="{FF2B5EF4-FFF2-40B4-BE49-F238E27FC236}">
                <a16:creationId xmlns:a16="http://schemas.microsoft.com/office/drawing/2014/main" id="{5D74B23B-6A2E-9567-C7E6-1D1EB2577793}"/>
              </a:ext>
            </a:extLst>
          </p:cNvPr>
          <p:cNvGrpSpPr/>
          <p:nvPr userDrawn="1">
            <p:custDataLst>
              <p:tags r:id="rId9"/>
            </p:custDataLst>
          </p:nvPr>
        </p:nvGrpSpPr>
        <p:grpSpPr>
          <a:xfrm>
            <a:off x="8354322" y="1648895"/>
            <a:ext cx="1055077" cy="748491"/>
            <a:chOff x="10542177" y="5080630"/>
            <a:chExt cx="1055077" cy="748491"/>
          </a:xfrm>
        </p:grpSpPr>
        <p:sp>
          <p:nvSpPr>
            <p:cNvPr id="8" name="Diamond 7">
              <a:extLst>
                <a:ext uri="{FF2B5EF4-FFF2-40B4-BE49-F238E27FC236}">
                  <a16:creationId xmlns:a16="http://schemas.microsoft.com/office/drawing/2014/main" id="{3DC8A248-C0EF-E342-B544-2727772E417D}"/>
                </a:ext>
              </a:extLst>
            </p:cNvPr>
            <p:cNvSpPr/>
            <p:nvPr userDrawn="1"/>
          </p:nvSpPr>
          <p:spPr>
            <a:xfrm>
              <a:off x="10542177" y="5080630"/>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Diamond 8">
              <a:extLst>
                <a:ext uri="{FF2B5EF4-FFF2-40B4-BE49-F238E27FC236}">
                  <a16:creationId xmlns:a16="http://schemas.microsoft.com/office/drawing/2014/main" id="{FA9BF7CB-93DC-F716-55C1-F7D3E385C78A}"/>
                </a:ext>
              </a:extLst>
            </p:cNvPr>
            <p:cNvSpPr/>
            <p:nvPr userDrawn="1"/>
          </p:nvSpPr>
          <p:spPr>
            <a:xfrm>
              <a:off x="10542177" y="5245112"/>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Diamond 9">
              <a:extLst>
                <a:ext uri="{FF2B5EF4-FFF2-40B4-BE49-F238E27FC236}">
                  <a16:creationId xmlns:a16="http://schemas.microsoft.com/office/drawing/2014/main" id="{997AC21B-21AF-512E-0844-779995308BDD}"/>
                </a:ext>
              </a:extLst>
            </p:cNvPr>
            <p:cNvSpPr/>
            <p:nvPr userDrawn="1"/>
          </p:nvSpPr>
          <p:spPr>
            <a:xfrm>
              <a:off x="10542177" y="5409594"/>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Diamond 10">
              <a:extLst>
                <a:ext uri="{FF2B5EF4-FFF2-40B4-BE49-F238E27FC236}">
                  <a16:creationId xmlns:a16="http://schemas.microsoft.com/office/drawing/2014/main" id="{C3050B21-1A5B-CA67-6A67-924E98F84CF3}"/>
                </a:ext>
              </a:extLst>
            </p:cNvPr>
            <p:cNvSpPr/>
            <p:nvPr userDrawn="1"/>
          </p:nvSpPr>
          <p:spPr>
            <a:xfrm>
              <a:off x="10542177" y="5574075"/>
              <a:ext cx="1055077" cy="255046"/>
            </a:xfrm>
            <a:prstGeom prst="diamond">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18" name="Picture Placeholder 19">
            <a:extLst>
              <a:ext uri="{FF2B5EF4-FFF2-40B4-BE49-F238E27FC236}">
                <a16:creationId xmlns:a16="http://schemas.microsoft.com/office/drawing/2014/main" id="{756B18F3-45D7-7973-321F-F62AB1E5477A}"/>
              </a:ext>
            </a:extLst>
          </p:cNvPr>
          <p:cNvSpPr>
            <a:spLocks noGrp="1"/>
          </p:cNvSpPr>
          <p:nvPr>
            <p:ph type="pic" sz="quarter" idx="27"/>
            <p:custDataLst>
              <p:tags r:id="rId10"/>
            </p:custDataLst>
          </p:nvPr>
        </p:nvSpPr>
        <p:spPr>
          <a:xfrm>
            <a:off x="594829" y="3429000"/>
            <a:ext cx="7264883" cy="2842163"/>
          </a:xfrm>
          <a:prstGeom prst="roundRect">
            <a:avLst>
              <a:gd name="adj" fmla="val 8744"/>
            </a:avLst>
          </a:prstGeom>
        </p:spPr>
        <p:txBody>
          <a:bodyPr/>
          <a:lstStyle/>
          <a:p>
            <a:endParaRPr lang="ru-RU"/>
          </a:p>
        </p:txBody>
      </p:sp>
    </p:spTree>
    <p:extLst>
      <p:ext uri="{BB962C8B-B14F-4D97-AF65-F5344CB8AC3E}">
        <p14:creationId xmlns:p14="http://schemas.microsoft.com/office/powerpoint/2010/main" val="3292695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box1V2">
    <p:bg>
      <p:bgPr>
        <a:gradFill flip="none" rotWithShape="1">
          <a:gsLst>
            <a:gs pos="0">
              <a:schemeClr val="accent1"/>
            </a:gs>
            <a:gs pos="75000">
              <a:schemeClr val="accent6"/>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15" name="Ellipse">
            <a:extLst>
              <a:ext uri="{FF2B5EF4-FFF2-40B4-BE49-F238E27FC236}">
                <a16:creationId xmlns:a16="http://schemas.microsoft.com/office/drawing/2014/main" id="{7BBC4646-53B8-DECD-6E7B-394DD8752447}"/>
              </a:ext>
            </a:extLst>
          </p:cNvPr>
          <p:cNvSpPr/>
          <p:nvPr userDrawn="1">
            <p:custDataLst>
              <p:tags r:id="rId1"/>
            </p:custDataLst>
          </p:nvPr>
        </p:nvSpPr>
        <p:spPr>
          <a:xfrm>
            <a:off x="6196328" y="3438789"/>
            <a:ext cx="5400000" cy="2845012"/>
          </a:xfrm>
          <a:prstGeom prst="roundRect">
            <a:avLst>
              <a:gd name="adj" fmla="val 8897"/>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7" name="Title Placeholder">
            <a:extLst>
              <a:ext uri="{FF2B5EF4-FFF2-40B4-BE49-F238E27FC236}">
                <a16:creationId xmlns:a16="http://schemas.microsoft.com/office/drawing/2014/main" id="{365F4140-01A9-CA27-95B0-9995EFE83268}"/>
              </a:ext>
            </a:extLst>
          </p:cNvPr>
          <p:cNvSpPr>
            <a:spLocks noGrp="1"/>
          </p:cNvSpPr>
          <p:nvPr>
            <p:ph type="title" hasCustomPrompt="1"/>
            <p:custDataLst>
              <p:tags r:id="rId2"/>
            </p:custDataLst>
          </p:nvPr>
        </p:nvSpPr>
        <p:spPr>
          <a:xfrm>
            <a:off x="6215909" y="1332959"/>
            <a:ext cx="5380418" cy="1329595"/>
          </a:xfrm>
          <a:prstGeom prst="rect">
            <a:avLst/>
          </a:prstGeom>
        </p:spPr>
        <p:txBody>
          <a:bodyPr vert="horz" wrap="square" lIns="0" tIns="0" rIns="0" bIns="0" rtlCol="0" anchor="t" anchorCtr="0">
            <a:noAutofit/>
          </a:bodyPr>
          <a:lstStyle>
            <a:lvl1pPr algn="l">
              <a:lnSpc>
                <a:spcPct val="90000"/>
              </a:lnSpc>
              <a:defRPr sz="4800" b="0" spc="0" baseline="0">
                <a:solidFill>
                  <a:schemeClr val="bg1"/>
                </a:solidFill>
                <a:latin typeface="+mj-lt"/>
              </a:defRPr>
            </a:lvl1pPr>
          </a:lstStyle>
          <a:p>
            <a:pPr lvl="0"/>
            <a:r>
              <a:rPr lang="en-US"/>
              <a:t>Click to add text</a:t>
            </a:r>
            <a:endParaRPr lang="ru-RU" dirty="0"/>
          </a:p>
        </p:txBody>
      </p:sp>
      <p:sp>
        <p:nvSpPr>
          <p:cNvPr id="17" name="Ellipse">
            <a:extLst>
              <a:ext uri="{FF2B5EF4-FFF2-40B4-BE49-F238E27FC236}">
                <a16:creationId xmlns:a16="http://schemas.microsoft.com/office/drawing/2014/main" id="{A8F20F9D-26E8-4530-23E1-535FBC7173A3}"/>
              </a:ext>
            </a:extLst>
          </p:cNvPr>
          <p:cNvSpPr/>
          <p:nvPr userDrawn="1">
            <p:custDataLst>
              <p:tags r:id="rId3"/>
            </p:custDataLst>
          </p:nvPr>
        </p:nvSpPr>
        <p:spPr>
          <a:xfrm rot="5400000">
            <a:off x="587375"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Ellipse">
            <a:extLst>
              <a:ext uri="{FF2B5EF4-FFF2-40B4-BE49-F238E27FC236}">
                <a16:creationId xmlns:a16="http://schemas.microsoft.com/office/drawing/2014/main" id="{FE9E4250-E040-7450-7743-3A5DD67C0D0A}"/>
              </a:ext>
            </a:extLst>
          </p:cNvPr>
          <p:cNvSpPr/>
          <p:nvPr userDrawn="1">
            <p:custDataLst>
              <p:tags r:id="rId4"/>
            </p:custDataLst>
          </p:nvPr>
        </p:nvSpPr>
        <p:spPr>
          <a:xfrm rot="5400000">
            <a:off x="991377"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Ellipse">
            <a:extLst>
              <a:ext uri="{FF2B5EF4-FFF2-40B4-BE49-F238E27FC236}">
                <a16:creationId xmlns:a16="http://schemas.microsoft.com/office/drawing/2014/main" id="{0981C62F-2221-47C5-74FD-5AB93605822D}"/>
              </a:ext>
            </a:extLst>
          </p:cNvPr>
          <p:cNvSpPr/>
          <p:nvPr userDrawn="1">
            <p:custDataLst>
              <p:tags r:id="rId5"/>
            </p:custDataLst>
          </p:nvPr>
        </p:nvSpPr>
        <p:spPr>
          <a:xfrm rot="5400000">
            <a:off x="789376"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Footer Placeholder">
            <a:extLst>
              <a:ext uri="{FF2B5EF4-FFF2-40B4-BE49-F238E27FC236}">
                <a16:creationId xmlns:a16="http://schemas.microsoft.com/office/drawing/2014/main" id="{E7C0CAE7-6D23-65FF-79E6-47C313079DDB}"/>
              </a:ext>
            </a:extLst>
          </p:cNvPr>
          <p:cNvSpPr>
            <a:spLocks noGrp="1"/>
          </p:cNvSpPr>
          <p:nvPr>
            <p:ph type="body" sz="quarter" idx="22" hasCustomPrompt="1"/>
            <p:custDataLst>
              <p:tags r:id="rId6"/>
            </p:custDataLst>
          </p:nvPr>
        </p:nvSpPr>
        <p:spPr>
          <a:xfrm>
            <a:off x="1283468" y="574199"/>
            <a:ext cx="4733557" cy="169277"/>
          </a:xfrm>
        </p:spPr>
        <p:txBody>
          <a:bodyPr wrap="square" lIns="0" tIns="0" rIns="0" bIns="0">
            <a:sp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100">
                <a:solidFill>
                  <a:schemeClr val="bg1"/>
                </a:solidFill>
                <a:latin typeface="+mn-lt"/>
              </a:defRPr>
            </a:lvl1pPr>
            <a:lvl5pPr marL="1828800" indent="0">
              <a:buNone/>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Click to add text</a:t>
            </a:r>
            <a:endParaRPr lang="ru-RU" dirty="0"/>
          </a:p>
        </p:txBody>
      </p:sp>
      <p:sp>
        <p:nvSpPr>
          <p:cNvPr id="14" name="Subtitle Placeholder">
            <a:extLst>
              <a:ext uri="{FF2B5EF4-FFF2-40B4-BE49-F238E27FC236}">
                <a16:creationId xmlns:a16="http://schemas.microsoft.com/office/drawing/2014/main" id="{632AB7DF-BB0F-2124-FB94-B5D5F0C0D064}"/>
              </a:ext>
            </a:extLst>
          </p:cNvPr>
          <p:cNvSpPr>
            <a:spLocks noGrp="1"/>
          </p:cNvSpPr>
          <p:nvPr>
            <p:ph type="body" idx="26" hasCustomPrompt="1"/>
            <p:custDataLst>
              <p:tags r:id="rId7"/>
            </p:custDataLst>
          </p:nvPr>
        </p:nvSpPr>
        <p:spPr>
          <a:xfrm>
            <a:off x="6196327" y="3438789"/>
            <a:ext cx="5400000" cy="604163"/>
          </a:xfrm>
        </p:spPr>
        <p:txBody>
          <a:bodyPr wrap="square" lIns="252000" tIns="252000" rIns="252000" bIns="72000" anchor="t" anchorCtr="0">
            <a:noAutofit/>
          </a:bodyPr>
          <a:lstStyle>
            <a:lvl1pPr marL="0" indent="0" algn="l">
              <a:spcBef>
                <a:spcPts val="600"/>
              </a:spcBef>
              <a:buNone/>
              <a:defRPr sz="1800" b="0" spc="0" baseline="0">
                <a:solidFill>
                  <a:schemeClr val="bg1"/>
                </a:solidFill>
                <a:latin typeface="+mn-lt"/>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add text</a:t>
            </a:r>
            <a:endParaRPr lang="en-US" dirty="0"/>
          </a:p>
        </p:txBody>
      </p:sp>
      <p:pic>
        <p:nvPicPr>
          <p:cNvPr id="18" name="Graphic 17" descr="Arrow Right outline">
            <a:extLst>
              <a:ext uri="{FF2B5EF4-FFF2-40B4-BE49-F238E27FC236}">
                <a16:creationId xmlns:a16="http://schemas.microsoft.com/office/drawing/2014/main" id="{50B1CF2E-A0FA-C716-2C95-6D6459336E87}"/>
              </a:ext>
            </a:extLst>
          </p:cNvPr>
          <p:cNvPicPr>
            <a:picLocks noChangeAspect="1"/>
          </p:cNvPicPr>
          <p:nvPr userDrawn="1">
            <p:custDataLst>
              <p:tags r:id="rId8"/>
            </p:custDataLst>
          </p:nvPr>
        </p:nvPicPr>
        <p:blipFill>
          <a:blip r:embed="rId12">
            <a:extLst>
              <a:ext uri="{96DAC541-7B7A-43D3-8B79-37D633B846F1}">
                <asvg:svgBlip xmlns:asvg="http://schemas.microsoft.com/office/drawing/2016/SVG/main" r:embed="rId13"/>
              </a:ext>
            </a:extLst>
          </a:blip>
          <a:stretch>
            <a:fillRect/>
          </a:stretch>
        </p:blipFill>
        <p:spPr>
          <a:xfrm>
            <a:off x="10932095" y="298837"/>
            <a:ext cx="720000" cy="720000"/>
          </a:xfrm>
          <a:prstGeom prst="rect">
            <a:avLst/>
          </a:prstGeom>
        </p:spPr>
      </p:pic>
      <p:sp>
        <p:nvSpPr>
          <p:cNvPr id="2" name="Text Placeholder">
            <a:extLst>
              <a:ext uri="{FF2B5EF4-FFF2-40B4-BE49-F238E27FC236}">
                <a16:creationId xmlns:a16="http://schemas.microsoft.com/office/drawing/2014/main" id="{40E9A428-9101-6354-908A-16BF1D93CCF6}"/>
              </a:ext>
            </a:extLst>
          </p:cNvPr>
          <p:cNvSpPr>
            <a:spLocks noGrp="1"/>
          </p:cNvSpPr>
          <p:nvPr>
            <p:ph type="body" idx="25" hasCustomPrompt="1"/>
            <p:custDataLst>
              <p:tags r:id="rId9"/>
            </p:custDataLst>
          </p:nvPr>
        </p:nvSpPr>
        <p:spPr>
          <a:xfrm>
            <a:off x="6196327" y="4089182"/>
            <a:ext cx="5400674" cy="2066688"/>
          </a:xfrm>
        </p:spPr>
        <p:txBody>
          <a:bodyPr lIns="252000" tIns="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add text</a:t>
            </a:r>
            <a:endParaRPr lang="ru-RU" dirty="0"/>
          </a:p>
        </p:txBody>
      </p:sp>
      <p:sp>
        <p:nvSpPr>
          <p:cNvPr id="3" name="Picture Placeholder 19">
            <a:extLst>
              <a:ext uri="{FF2B5EF4-FFF2-40B4-BE49-F238E27FC236}">
                <a16:creationId xmlns:a16="http://schemas.microsoft.com/office/drawing/2014/main" id="{8FFEE3BD-EB27-3BA3-F0AF-ABA126C8FAC4}"/>
              </a:ext>
            </a:extLst>
          </p:cNvPr>
          <p:cNvSpPr>
            <a:spLocks noGrp="1"/>
          </p:cNvSpPr>
          <p:nvPr>
            <p:ph type="pic" sz="quarter" idx="27"/>
            <p:custDataLst>
              <p:tags r:id="rId10"/>
            </p:custDataLst>
          </p:nvPr>
        </p:nvSpPr>
        <p:spPr>
          <a:xfrm>
            <a:off x="594830" y="1304925"/>
            <a:ext cx="5385600" cy="4978877"/>
          </a:xfrm>
          <a:prstGeom prst="roundRect">
            <a:avLst>
              <a:gd name="adj" fmla="val 8744"/>
            </a:avLst>
          </a:prstGeom>
        </p:spPr>
        <p:txBody>
          <a:bodyPr/>
          <a:lstStyle/>
          <a:p>
            <a:endParaRPr lang="ru-RU"/>
          </a:p>
        </p:txBody>
      </p:sp>
    </p:spTree>
    <p:extLst>
      <p:ext uri="{BB962C8B-B14F-4D97-AF65-F5344CB8AC3E}">
        <p14:creationId xmlns:p14="http://schemas.microsoft.com/office/powerpoint/2010/main" val="3867712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box1V1">
    <p:bg>
      <p:bgPr>
        <a:solidFill>
          <a:schemeClr val="tx1"/>
        </a:solidFill>
        <a:effectLst/>
      </p:bgPr>
    </p:bg>
    <p:spTree>
      <p:nvGrpSpPr>
        <p:cNvPr id="1" name=""/>
        <p:cNvGrpSpPr/>
        <p:nvPr/>
      </p:nvGrpSpPr>
      <p:grpSpPr>
        <a:xfrm>
          <a:off x="0" y="0"/>
          <a:ext cx="0" cy="0"/>
          <a:chOff x="0" y="0"/>
          <a:chExt cx="0" cy="0"/>
        </a:xfrm>
      </p:grpSpPr>
      <p:sp>
        <p:nvSpPr>
          <p:cNvPr id="15" name="Ellipse">
            <a:extLst>
              <a:ext uri="{FF2B5EF4-FFF2-40B4-BE49-F238E27FC236}">
                <a16:creationId xmlns:a16="http://schemas.microsoft.com/office/drawing/2014/main" id="{7BBC4646-53B8-DECD-6E7B-394DD8752447}"/>
              </a:ext>
            </a:extLst>
          </p:cNvPr>
          <p:cNvSpPr/>
          <p:nvPr userDrawn="1">
            <p:custDataLst>
              <p:tags r:id="rId1"/>
            </p:custDataLst>
          </p:nvPr>
        </p:nvSpPr>
        <p:spPr>
          <a:xfrm>
            <a:off x="582872" y="3438789"/>
            <a:ext cx="5400000" cy="2845012"/>
          </a:xfrm>
          <a:prstGeom prst="roundRect">
            <a:avLst>
              <a:gd name="adj" fmla="val 8897"/>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7" name="Title Placeholder">
            <a:extLst>
              <a:ext uri="{FF2B5EF4-FFF2-40B4-BE49-F238E27FC236}">
                <a16:creationId xmlns:a16="http://schemas.microsoft.com/office/drawing/2014/main" id="{365F4140-01A9-CA27-95B0-9995EFE83268}"/>
              </a:ext>
            </a:extLst>
          </p:cNvPr>
          <p:cNvSpPr>
            <a:spLocks noGrp="1"/>
          </p:cNvSpPr>
          <p:nvPr>
            <p:ph type="title" hasCustomPrompt="1"/>
            <p:custDataLst>
              <p:tags r:id="rId2"/>
            </p:custDataLst>
          </p:nvPr>
        </p:nvSpPr>
        <p:spPr>
          <a:xfrm>
            <a:off x="602453" y="1332959"/>
            <a:ext cx="5380418" cy="1329595"/>
          </a:xfrm>
          <a:prstGeom prst="rect">
            <a:avLst/>
          </a:prstGeom>
        </p:spPr>
        <p:txBody>
          <a:bodyPr vert="horz" wrap="square" lIns="0" tIns="0" rIns="0" bIns="0" rtlCol="0" anchor="t" anchorCtr="0">
            <a:noAutofit/>
          </a:bodyPr>
          <a:lstStyle>
            <a:lvl1pPr algn="l">
              <a:lnSpc>
                <a:spcPct val="90000"/>
              </a:lnSpc>
              <a:defRPr sz="4800" b="0" spc="0" baseline="0">
                <a:solidFill>
                  <a:schemeClr val="bg1"/>
                </a:solidFill>
                <a:latin typeface="+mj-lt"/>
              </a:defRPr>
            </a:lvl1pPr>
          </a:lstStyle>
          <a:p>
            <a:pPr lvl="0"/>
            <a:r>
              <a:rPr lang="en-US"/>
              <a:t>Click to add text</a:t>
            </a:r>
            <a:endParaRPr lang="ru-RU" dirty="0"/>
          </a:p>
        </p:txBody>
      </p:sp>
      <p:sp>
        <p:nvSpPr>
          <p:cNvPr id="17" name="Ellipse">
            <a:extLst>
              <a:ext uri="{FF2B5EF4-FFF2-40B4-BE49-F238E27FC236}">
                <a16:creationId xmlns:a16="http://schemas.microsoft.com/office/drawing/2014/main" id="{A8F20F9D-26E8-4530-23E1-535FBC7173A3}"/>
              </a:ext>
            </a:extLst>
          </p:cNvPr>
          <p:cNvSpPr/>
          <p:nvPr userDrawn="1">
            <p:custDataLst>
              <p:tags r:id="rId3"/>
            </p:custDataLst>
          </p:nvPr>
        </p:nvSpPr>
        <p:spPr>
          <a:xfrm rot="5400000">
            <a:off x="587375"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Ellipse">
            <a:extLst>
              <a:ext uri="{FF2B5EF4-FFF2-40B4-BE49-F238E27FC236}">
                <a16:creationId xmlns:a16="http://schemas.microsoft.com/office/drawing/2014/main" id="{FE9E4250-E040-7450-7743-3A5DD67C0D0A}"/>
              </a:ext>
            </a:extLst>
          </p:cNvPr>
          <p:cNvSpPr/>
          <p:nvPr userDrawn="1">
            <p:custDataLst>
              <p:tags r:id="rId4"/>
            </p:custDataLst>
          </p:nvPr>
        </p:nvSpPr>
        <p:spPr>
          <a:xfrm rot="5400000">
            <a:off x="991377"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Ellipse">
            <a:extLst>
              <a:ext uri="{FF2B5EF4-FFF2-40B4-BE49-F238E27FC236}">
                <a16:creationId xmlns:a16="http://schemas.microsoft.com/office/drawing/2014/main" id="{0981C62F-2221-47C5-74FD-5AB93605822D}"/>
              </a:ext>
            </a:extLst>
          </p:cNvPr>
          <p:cNvSpPr/>
          <p:nvPr userDrawn="1">
            <p:custDataLst>
              <p:tags r:id="rId5"/>
            </p:custDataLst>
          </p:nvPr>
        </p:nvSpPr>
        <p:spPr>
          <a:xfrm rot="5400000">
            <a:off x="789376"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4" name="Footer Placeholder">
            <a:extLst>
              <a:ext uri="{FF2B5EF4-FFF2-40B4-BE49-F238E27FC236}">
                <a16:creationId xmlns:a16="http://schemas.microsoft.com/office/drawing/2014/main" id="{E7C0CAE7-6D23-65FF-79E6-47C313079DDB}"/>
              </a:ext>
            </a:extLst>
          </p:cNvPr>
          <p:cNvSpPr>
            <a:spLocks noGrp="1"/>
          </p:cNvSpPr>
          <p:nvPr>
            <p:ph type="body" sz="quarter" idx="22" hasCustomPrompt="1"/>
            <p:custDataLst>
              <p:tags r:id="rId6"/>
            </p:custDataLst>
          </p:nvPr>
        </p:nvSpPr>
        <p:spPr>
          <a:xfrm>
            <a:off x="1283468" y="574199"/>
            <a:ext cx="4733557" cy="169277"/>
          </a:xfrm>
        </p:spPr>
        <p:txBody>
          <a:bodyPr wrap="square" lIns="0" tIns="0" rIns="0" bIns="0">
            <a:sp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100">
                <a:solidFill>
                  <a:schemeClr val="bg1"/>
                </a:solidFill>
                <a:latin typeface="+mn-lt"/>
              </a:defRPr>
            </a:lvl1pPr>
            <a:lvl5pPr marL="1828800" indent="0">
              <a:buNone/>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Click to add text</a:t>
            </a:r>
            <a:endParaRPr lang="ru-RU" dirty="0"/>
          </a:p>
        </p:txBody>
      </p:sp>
      <p:sp>
        <p:nvSpPr>
          <p:cNvPr id="14" name="Subtitle Placeholder">
            <a:extLst>
              <a:ext uri="{FF2B5EF4-FFF2-40B4-BE49-F238E27FC236}">
                <a16:creationId xmlns:a16="http://schemas.microsoft.com/office/drawing/2014/main" id="{632AB7DF-BB0F-2124-FB94-B5D5F0C0D064}"/>
              </a:ext>
            </a:extLst>
          </p:cNvPr>
          <p:cNvSpPr>
            <a:spLocks noGrp="1"/>
          </p:cNvSpPr>
          <p:nvPr>
            <p:ph type="body" idx="26" hasCustomPrompt="1"/>
            <p:custDataLst>
              <p:tags r:id="rId7"/>
            </p:custDataLst>
          </p:nvPr>
        </p:nvSpPr>
        <p:spPr>
          <a:xfrm>
            <a:off x="582871" y="3438789"/>
            <a:ext cx="5400000" cy="604163"/>
          </a:xfrm>
        </p:spPr>
        <p:txBody>
          <a:bodyPr wrap="square" lIns="252000" tIns="252000" rIns="252000" bIns="72000" anchor="t" anchorCtr="0">
            <a:noAutofit/>
          </a:bodyPr>
          <a:lstStyle>
            <a:lvl1pPr marL="0" indent="0" algn="l">
              <a:spcBef>
                <a:spcPts val="600"/>
              </a:spcBef>
              <a:buNone/>
              <a:defRPr sz="1800" b="0" spc="0" baseline="0">
                <a:solidFill>
                  <a:schemeClr val="bg1"/>
                </a:solidFill>
                <a:latin typeface="+mn-lt"/>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add text</a:t>
            </a:r>
            <a:endParaRPr lang="en-US" dirty="0"/>
          </a:p>
        </p:txBody>
      </p:sp>
      <p:pic>
        <p:nvPicPr>
          <p:cNvPr id="18" name="Graphic 17" descr="Arrow Right outline">
            <a:extLst>
              <a:ext uri="{FF2B5EF4-FFF2-40B4-BE49-F238E27FC236}">
                <a16:creationId xmlns:a16="http://schemas.microsoft.com/office/drawing/2014/main" id="{50B1CF2E-A0FA-C716-2C95-6D6459336E87}"/>
              </a:ext>
            </a:extLst>
          </p:cNvPr>
          <p:cNvPicPr>
            <a:picLocks noChangeAspect="1"/>
          </p:cNvPicPr>
          <p:nvPr userDrawn="1">
            <p:custDataLst>
              <p:tags r:id="rId8"/>
            </p:custDataLst>
          </p:nvPr>
        </p:nvPicPr>
        <p:blipFill>
          <a:blip r:embed="rId12">
            <a:extLst>
              <a:ext uri="{96DAC541-7B7A-43D3-8B79-37D633B846F1}">
                <asvg:svgBlip xmlns:asvg="http://schemas.microsoft.com/office/drawing/2016/SVG/main" r:embed="rId13"/>
              </a:ext>
            </a:extLst>
          </a:blip>
          <a:stretch>
            <a:fillRect/>
          </a:stretch>
        </p:blipFill>
        <p:spPr>
          <a:xfrm>
            <a:off x="10932095" y="298837"/>
            <a:ext cx="720000" cy="720000"/>
          </a:xfrm>
          <a:prstGeom prst="rect">
            <a:avLst/>
          </a:prstGeom>
        </p:spPr>
      </p:pic>
      <p:sp>
        <p:nvSpPr>
          <p:cNvPr id="2" name="Text Placeholder">
            <a:extLst>
              <a:ext uri="{FF2B5EF4-FFF2-40B4-BE49-F238E27FC236}">
                <a16:creationId xmlns:a16="http://schemas.microsoft.com/office/drawing/2014/main" id="{40E9A428-9101-6354-908A-16BF1D93CCF6}"/>
              </a:ext>
            </a:extLst>
          </p:cNvPr>
          <p:cNvSpPr>
            <a:spLocks noGrp="1"/>
          </p:cNvSpPr>
          <p:nvPr>
            <p:ph type="body" idx="25" hasCustomPrompt="1"/>
            <p:custDataLst>
              <p:tags r:id="rId9"/>
            </p:custDataLst>
          </p:nvPr>
        </p:nvSpPr>
        <p:spPr>
          <a:xfrm>
            <a:off x="582871" y="4089182"/>
            <a:ext cx="5400674" cy="2066688"/>
          </a:xfrm>
        </p:spPr>
        <p:txBody>
          <a:bodyPr lIns="252000" tIns="0" rIns="252000" bIns="252000" anchor="t" anchorCtr="0">
            <a:noAutofit/>
          </a:bodyPr>
          <a:lstStyle>
            <a:lvl1pPr marL="0" indent="0" algn="l">
              <a:lnSpc>
                <a:spcPct val="110000"/>
              </a:lnSpc>
              <a:spcBef>
                <a:spcPts val="600"/>
              </a:spcBef>
              <a:buNone/>
              <a:defRPr sz="12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add text</a:t>
            </a:r>
            <a:endParaRPr lang="ru-RU" dirty="0"/>
          </a:p>
        </p:txBody>
      </p:sp>
      <p:sp>
        <p:nvSpPr>
          <p:cNvPr id="3" name="Picture Placeholder 19">
            <a:extLst>
              <a:ext uri="{FF2B5EF4-FFF2-40B4-BE49-F238E27FC236}">
                <a16:creationId xmlns:a16="http://schemas.microsoft.com/office/drawing/2014/main" id="{8FFEE3BD-EB27-3BA3-F0AF-ABA126C8FAC4}"/>
              </a:ext>
            </a:extLst>
          </p:cNvPr>
          <p:cNvSpPr>
            <a:spLocks noGrp="1"/>
          </p:cNvSpPr>
          <p:nvPr>
            <p:ph type="pic" sz="quarter" idx="27"/>
            <p:custDataLst>
              <p:tags r:id="rId10"/>
            </p:custDataLst>
          </p:nvPr>
        </p:nvSpPr>
        <p:spPr>
          <a:xfrm>
            <a:off x="6227084" y="1304925"/>
            <a:ext cx="5385600" cy="4978877"/>
          </a:xfrm>
          <a:prstGeom prst="roundRect">
            <a:avLst>
              <a:gd name="adj" fmla="val 8744"/>
            </a:avLst>
          </a:prstGeom>
        </p:spPr>
        <p:txBody>
          <a:bodyPr/>
          <a:lstStyle/>
          <a:p>
            <a:endParaRPr lang="ru-RU"/>
          </a:p>
        </p:txBody>
      </p:sp>
    </p:spTree>
    <p:extLst>
      <p:ext uri="{BB962C8B-B14F-4D97-AF65-F5344CB8AC3E}">
        <p14:creationId xmlns:p14="http://schemas.microsoft.com/office/powerpoint/2010/main" val="4119057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bg>
      <p:bgPr>
        <a:gradFill flip="none" rotWithShape="1">
          <a:gsLst>
            <a:gs pos="0">
              <a:schemeClr val="accent1"/>
            </a:gs>
            <a:gs pos="75000">
              <a:schemeClr val="accent6"/>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7" name="Title Placeholder">
            <a:extLst>
              <a:ext uri="{FF2B5EF4-FFF2-40B4-BE49-F238E27FC236}">
                <a16:creationId xmlns:a16="http://schemas.microsoft.com/office/drawing/2014/main" id="{365F4140-01A9-CA27-95B0-9995EFE83268}"/>
              </a:ext>
            </a:extLst>
          </p:cNvPr>
          <p:cNvSpPr>
            <a:spLocks noGrp="1"/>
          </p:cNvSpPr>
          <p:nvPr>
            <p:ph type="title" hasCustomPrompt="1"/>
            <p:custDataLst>
              <p:tags r:id="rId1"/>
            </p:custDataLst>
          </p:nvPr>
        </p:nvSpPr>
        <p:spPr>
          <a:xfrm>
            <a:off x="602452" y="1333361"/>
            <a:ext cx="5385598" cy="2659190"/>
          </a:xfrm>
          <a:prstGeom prst="rect">
            <a:avLst/>
          </a:prstGeom>
        </p:spPr>
        <p:txBody>
          <a:bodyPr vert="horz" wrap="square" lIns="0" tIns="0" rIns="0" bIns="0" rtlCol="0" anchor="t" anchorCtr="0">
            <a:noAutofit/>
          </a:bodyPr>
          <a:lstStyle>
            <a:lvl1pPr algn="l">
              <a:lnSpc>
                <a:spcPct val="90000"/>
              </a:lnSpc>
              <a:defRPr sz="4800" b="0" spc="0" baseline="0">
                <a:solidFill>
                  <a:schemeClr val="bg1"/>
                </a:solidFill>
                <a:latin typeface="+mj-lt"/>
              </a:defRPr>
            </a:lvl1pPr>
          </a:lstStyle>
          <a:p>
            <a:pPr lvl="0"/>
            <a:r>
              <a:rPr lang="en-US"/>
              <a:t>Click to add text</a:t>
            </a:r>
            <a:endParaRPr lang="ru-RU" dirty="0"/>
          </a:p>
        </p:txBody>
      </p:sp>
      <p:sp>
        <p:nvSpPr>
          <p:cNvPr id="20" name="Picture Placeholder 19">
            <a:extLst>
              <a:ext uri="{FF2B5EF4-FFF2-40B4-BE49-F238E27FC236}">
                <a16:creationId xmlns:a16="http://schemas.microsoft.com/office/drawing/2014/main" id="{71F0424E-6C00-6364-1E12-2DA7211AA757}"/>
              </a:ext>
            </a:extLst>
          </p:cNvPr>
          <p:cNvSpPr>
            <a:spLocks noGrp="1"/>
          </p:cNvSpPr>
          <p:nvPr>
            <p:ph type="pic" sz="quarter" idx="27"/>
            <p:custDataLst>
              <p:tags r:id="rId2"/>
            </p:custDataLst>
          </p:nvPr>
        </p:nvSpPr>
        <p:spPr>
          <a:xfrm>
            <a:off x="6227084" y="584200"/>
            <a:ext cx="5385600" cy="5689600"/>
          </a:xfrm>
          <a:prstGeom prst="roundRect">
            <a:avLst>
              <a:gd name="adj" fmla="val 7599"/>
            </a:avLst>
          </a:prstGeom>
        </p:spPr>
        <p:txBody>
          <a:bodyPr/>
          <a:lstStyle/>
          <a:p>
            <a:endParaRPr lang="ru-RU"/>
          </a:p>
        </p:txBody>
      </p:sp>
      <p:sp>
        <p:nvSpPr>
          <p:cNvPr id="36" name="Subtitle Placeholder">
            <a:extLst>
              <a:ext uri="{FF2B5EF4-FFF2-40B4-BE49-F238E27FC236}">
                <a16:creationId xmlns:a16="http://schemas.microsoft.com/office/drawing/2014/main" id="{8D9FEA22-AFCB-A310-E897-7095E020ED09}"/>
              </a:ext>
            </a:extLst>
          </p:cNvPr>
          <p:cNvSpPr>
            <a:spLocks noGrp="1"/>
          </p:cNvSpPr>
          <p:nvPr>
            <p:ph type="body" idx="26" hasCustomPrompt="1"/>
            <p:custDataLst>
              <p:tags r:id="rId3"/>
            </p:custDataLst>
          </p:nvPr>
        </p:nvSpPr>
        <p:spPr>
          <a:xfrm>
            <a:off x="586860" y="4931244"/>
            <a:ext cx="3521831" cy="1339919"/>
          </a:xfrm>
        </p:spPr>
        <p:txBody>
          <a:bodyPr wrap="square" lIns="252000" tIns="252000" rIns="252000" bIns="252000" anchor="ctr" anchorCtr="0">
            <a:noAutofit/>
          </a:bodyPr>
          <a:lstStyle>
            <a:lvl1pPr marL="0" indent="0" algn="l">
              <a:spcBef>
                <a:spcPts val="600"/>
              </a:spcBef>
              <a:buNone/>
              <a:defRPr sz="1800" b="0" spc="0" baseline="0">
                <a:solidFill>
                  <a:schemeClr val="bg1"/>
                </a:solidFill>
                <a:latin typeface="+mn-lt"/>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add text</a:t>
            </a:r>
            <a:endParaRPr lang="en-US" dirty="0"/>
          </a:p>
        </p:txBody>
      </p:sp>
      <p:sp>
        <p:nvSpPr>
          <p:cNvPr id="37" name="Ellipse">
            <a:extLst>
              <a:ext uri="{FF2B5EF4-FFF2-40B4-BE49-F238E27FC236}">
                <a16:creationId xmlns:a16="http://schemas.microsoft.com/office/drawing/2014/main" id="{7C2E3ACB-5B95-3488-B989-697B0FC5B473}"/>
              </a:ext>
            </a:extLst>
          </p:cNvPr>
          <p:cNvSpPr/>
          <p:nvPr userDrawn="1">
            <p:custDataLst>
              <p:tags r:id="rId4"/>
            </p:custDataLst>
          </p:nvPr>
        </p:nvSpPr>
        <p:spPr>
          <a:xfrm>
            <a:off x="587375" y="4944601"/>
            <a:ext cx="3520800" cy="1339200"/>
          </a:xfrm>
          <a:prstGeom prst="roundRect">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nvGrpSpPr>
          <p:cNvPr id="42" name="Group 41">
            <a:extLst>
              <a:ext uri="{FF2B5EF4-FFF2-40B4-BE49-F238E27FC236}">
                <a16:creationId xmlns:a16="http://schemas.microsoft.com/office/drawing/2014/main" id="{F1A60B7B-49CC-2FB1-EFBE-F5CF323A8D5E}"/>
              </a:ext>
            </a:extLst>
          </p:cNvPr>
          <p:cNvGrpSpPr/>
          <p:nvPr userDrawn="1">
            <p:custDataLst>
              <p:tags r:id="rId5"/>
            </p:custDataLst>
          </p:nvPr>
        </p:nvGrpSpPr>
        <p:grpSpPr>
          <a:xfrm>
            <a:off x="4340888" y="4944601"/>
            <a:ext cx="1013927" cy="1339200"/>
            <a:chOff x="4340888" y="4944601"/>
            <a:chExt cx="1013927" cy="1339200"/>
          </a:xfrm>
        </p:grpSpPr>
        <p:sp>
          <p:nvSpPr>
            <p:cNvPr id="38" name="Ellipse">
              <a:extLst>
                <a:ext uri="{FF2B5EF4-FFF2-40B4-BE49-F238E27FC236}">
                  <a16:creationId xmlns:a16="http://schemas.microsoft.com/office/drawing/2014/main" id="{57B781BC-2609-7C35-9313-DC0D02C51D59}"/>
                </a:ext>
              </a:extLst>
            </p:cNvPr>
            <p:cNvSpPr/>
            <p:nvPr userDrawn="1"/>
          </p:nvSpPr>
          <p:spPr>
            <a:xfrm>
              <a:off x="4340888" y="4944601"/>
              <a:ext cx="401934" cy="1339200"/>
            </a:xfrm>
            <a:prstGeom prst="ellipse">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9" name="Ellipse">
              <a:extLst>
                <a:ext uri="{FF2B5EF4-FFF2-40B4-BE49-F238E27FC236}">
                  <a16:creationId xmlns:a16="http://schemas.microsoft.com/office/drawing/2014/main" id="{2CB76FDE-B8C3-E358-5C8A-A3A2A3F8CEB9}"/>
                </a:ext>
              </a:extLst>
            </p:cNvPr>
            <p:cNvSpPr/>
            <p:nvPr userDrawn="1"/>
          </p:nvSpPr>
          <p:spPr>
            <a:xfrm>
              <a:off x="4544886" y="4944601"/>
              <a:ext cx="401934" cy="1339200"/>
            </a:xfrm>
            <a:prstGeom prst="ellipse">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Ellipse">
              <a:extLst>
                <a:ext uri="{FF2B5EF4-FFF2-40B4-BE49-F238E27FC236}">
                  <a16:creationId xmlns:a16="http://schemas.microsoft.com/office/drawing/2014/main" id="{08F1AAE3-3954-A7B4-2B86-04CEFC55CBB3}"/>
                </a:ext>
              </a:extLst>
            </p:cNvPr>
            <p:cNvSpPr/>
            <p:nvPr userDrawn="1"/>
          </p:nvSpPr>
          <p:spPr>
            <a:xfrm>
              <a:off x="4748884" y="4944601"/>
              <a:ext cx="401934" cy="1339200"/>
            </a:xfrm>
            <a:prstGeom prst="ellipse">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1" name="Ellipse">
              <a:extLst>
                <a:ext uri="{FF2B5EF4-FFF2-40B4-BE49-F238E27FC236}">
                  <a16:creationId xmlns:a16="http://schemas.microsoft.com/office/drawing/2014/main" id="{BF8AAEE1-95C9-46BD-5F6A-10CD00BC33B0}"/>
                </a:ext>
              </a:extLst>
            </p:cNvPr>
            <p:cNvSpPr/>
            <p:nvPr userDrawn="1"/>
          </p:nvSpPr>
          <p:spPr>
            <a:xfrm>
              <a:off x="4952881" y="4944601"/>
              <a:ext cx="401934" cy="1339200"/>
            </a:xfrm>
            <a:prstGeom prst="ellipse">
              <a:avLst/>
            </a:prstGeom>
            <a:noFill/>
            <a:ln w="127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43" name="Ellipse">
            <a:extLst>
              <a:ext uri="{FF2B5EF4-FFF2-40B4-BE49-F238E27FC236}">
                <a16:creationId xmlns:a16="http://schemas.microsoft.com/office/drawing/2014/main" id="{6E8E6C1D-988D-A36A-9002-C365D7CB0863}"/>
              </a:ext>
            </a:extLst>
          </p:cNvPr>
          <p:cNvSpPr/>
          <p:nvPr userDrawn="1">
            <p:custDataLst>
              <p:tags r:id="rId6"/>
            </p:custDataLst>
          </p:nvPr>
        </p:nvSpPr>
        <p:spPr>
          <a:xfrm rot="5400000">
            <a:off x="587375"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4" name="Ellipse">
            <a:extLst>
              <a:ext uri="{FF2B5EF4-FFF2-40B4-BE49-F238E27FC236}">
                <a16:creationId xmlns:a16="http://schemas.microsoft.com/office/drawing/2014/main" id="{271A85CB-44FA-6767-3D75-CF65D4AD9A41}"/>
              </a:ext>
            </a:extLst>
          </p:cNvPr>
          <p:cNvSpPr/>
          <p:nvPr userDrawn="1">
            <p:custDataLst>
              <p:tags r:id="rId7"/>
            </p:custDataLst>
          </p:nvPr>
        </p:nvSpPr>
        <p:spPr>
          <a:xfrm rot="5400000">
            <a:off x="991377"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5" name="Ellipse">
            <a:extLst>
              <a:ext uri="{FF2B5EF4-FFF2-40B4-BE49-F238E27FC236}">
                <a16:creationId xmlns:a16="http://schemas.microsoft.com/office/drawing/2014/main" id="{12D9E895-8F8B-0A08-1E59-4F13A0117BD0}"/>
              </a:ext>
            </a:extLst>
          </p:cNvPr>
          <p:cNvSpPr/>
          <p:nvPr userDrawn="1">
            <p:custDataLst>
              <p:tags r:id="rId8"/>
            </p:custDataLst>
          </p:nvPr>
        </p:nvSpPr>
        <p:spPr>
          <a:xfrm rot="5400000">
            <a:off x="789376" y="586837"/>
            <a:ext cx="144000" cy="144000"/>
          </a:xfrm>
          <a:prstGeom prst="roundRect">
            <a:avLst/>
          </a:prstGeom>
          <a:gradFill>
            <a:gsLst>
              <a:gs pos="0">
                <a:schemeClr val="accent1"/>
              </a:gs>
              <a:gs pos="100000">
                <a:schemeClr val="accent6"/>
              </a:gs>
            </a:gsLst>
            <a:path path="circle">
              <a:fillToRect l="100000" t="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Name Date Placeholder">
            <a:extLst>
              <a:ext uri="{FF2B5EF4-FFF2-40B4-BE49-F238E27FC236}">
                <a16:creationId xmlns:a16="http://schemas.microsoft.com/office/drawing/2014/main" id="{DF51D8B7-8843-0191-C845-DB7EF8E3E0BE}"/>
              </a:ext>
            </a:extLst>
          </p:cNvPr>
          <p:cNvSpPr>
            <a:spLocks noGrp="1"/>
          </p:cNvSpPr>
          <p:nvPr>
            <p:ph type="body" sz="quarter" idx="22" hasCustomPrompt="1"/>
            <p:custDataLst>
              <p:tags r:id="rId9"/>
            </p:custDataLst>
          </p:nvPr>
        </p:nvSpPr>
        <p:spPr>
          <a:xfrm>
            <a:off x="1283468" y="574199"/>
            <a:ext cx="4733557" cy="169277"/>
          </a:xfrm>
        </p:spPr>
        <p:txBody>
          <a:bodyPr wrap="square" lIns="0" tIns="0" rIns="0" bIns="0">
            <a:sp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100">
                <a:solidFill>
                  <a:schemeClr val="bg1">
                    <a:alpha val="41000"/>
                  </a:schemeClr>
                </a:solidFill>
                <a:latin typeface="+mn-lt"/>
              </a:defRPr>
            </a:lvl1pPr>
            <a:lvl5pPr marL="1828800" indent="0">
              <a:buNone/>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Click to add text</a:t>
            </a:r>
            <a:endParaRPr lang="ru-RU" dirty="0"/>
          </a:p>
        </p:txBody>
      </p:sp>
    </p:spTree>
    <p:extLst>
      <p:ext uri="{BB962C8B-B14F-4D97-AF65-F5344CB8AC3E}">
        <p14:creationId xmlns:p14="http://schemas.microsoft.com/office/powerpoint/2010/main" val="12940850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tags" Target="../tags/tag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DBC626-9493-4173-4785-B4E4251F3E76}"/>
              </a:ext>
            </a:extLst>
          </p:cNvPr>
          <p:cNvSpPr>
            <a:spLocks noGrp="1"/>
          </p:cNvSpPr>
          <p:nvPr>
            <p:ph type="title"/>
            <p:custDataLst>
              <p:tags r:id="rId9"/>
            </p:custDataLst>
          </p:nvPr>
        </p:nvSpPr>
        <p:spPr>
          <a:xfrm>
            <a:off x="597207" y="566333"/>
            <a:ext cx="11007418" cy="757130"/>
          </a:xfrm>
          <a:prstGeom prst="rect">
            <a:avLst/>
          </a:prstGeom>
        </p:spPr>
        <p:txBody>
          <a:bodyPr vert="horz" wrap="square" lIns="91440" tIns="45720" rIns="91440" bIns="45720" rtlCol="0" anchor="ctr">
            <a:spAutoFit/>
          </a:bodyPr>
          <a:lstStyle/>
          <a:p>
            <a:r>
              <a:rPr lang="ru-RU" dirty="0"/>
              <a:t>Образец заголовка</a:t>
            </a:r>
          </a:p>
        </p:txBody>
      </p:sp>
      <p:sp>
        <p:nvSpPr>
          <p:cNvPr id="3" name="Text Placeholder 2">
            <a:extLst>
              <a:ext uri="{FF2B5EF4-FFF2-40B4-BE49-F238E27FC236}">
                <a16:creationId xmlns:a16="http://schemas.microsoft.com/office/drawing/2014/main" id="{32DC0C7E-C392-88D5-6F37-5427AF82E737}"/>
              </a:ext>
            </a:extLst>
          </p:cNvPr>
          <p:cNvSpPr>
            <a:spLocks noGrp="1"/>
          </p:cNvSpPr>
          <p:nvPr>
            <p:ph type="body" idx="1"/>
            <p:custDataLst>
              <p:tags r:id="rId10"/>
            </p:custDataLst>
          </p:nvPr>
        </p:nvSpPr>
        <p:spPr>
          <a:xfrm>
            <a:off x="597207" y="1825625"/>
            <a:ext cx="11007418"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2145507585"/>
      </p:ext>
    </p:extLst>
  </p:cSld>
  <p:clrMap bg1="lt1" tx1="dk1" bg2="lt2" tx2="dk2" accent1="accent1" accent2="accent2" accent3="accent3" accent4="accent4" accent5="accent5" accent6="accent6" hlink="hlink" folHlink="folHlink"/>
  <p:sldLayoutIdLst>
    <p:sldLayoutId id="2147484013" r:id="rId1"/>
    <p:sldLayoutId id="2147484006" r:id="rId2"/>
    <p:sldLayoutId id="2147484005" r:id="rId3"/>
    <p:sldLayoutId id="2147484001" r:id="rId4"/>
    <p:sldLayoutId id="2147484000" r:id="rId5"/>
    <p:sldLayoutId id="2147483999" r:id="rId6"/>
    <p:sldLayoutId id="2147483932" r:id="rId7"/>
  </p:sldLayoutIdLst>
  <p:hf hdr="0" ftr="0" dt="0"/>
  <p:txStyles>
    <p:titleStyle>
      <a:lvl1pPr algn="l" defTabSz="914400" rtl="0" eaLnBrk="1" latinLnBrk="0" hangingPunct="1">
        <a:lnSpc>
          <a:spcPct val="90000"/>
        </a:lnSpc>
        <a:spcBef>
          <a:spcPct val="0"/>
        </a:spcBef>
        <a:buNone/>
        <a:defRPr sz="4800" kern="1200" spc="-150" baseline="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70" userDrawn="1">
          <p15:clr>
            <a:srgbClr val="F26B43"/>
          </p15:clr>
        </p15:guide>
        <p15:guide id="4" pos="7310" userDrawn="1">
          <p15:clr>
            <a:srgbClr val="F26B43"/>
          </p15:clr>
        </p15:guide>
        <p15:guide id="5" orient="horz" pos="368" userDrawn="1">
          <p15:clr>
            <a:srgbClr val="F26B43"/>
          </p15:clr>
        </p15:guide>
        <p15:guide id="6" orient="horz" pos="3952" userDrawn="1">
          <p15:clr>
            <a:srgbClr val="F26B43"/>
          </p15:clr>
        </p15:guide>
        <p15:guide id="12" pos="2003" userDrawn="1">
          <p15:clr>
            <a:srgbClr val="A4A3A4"/>
          </p15:clr>
        </p15:guide>
        <p15:guide id="13" pos="2139" userDrawn="1">
          <p15:clr>
            <a:srgbClr val="A4A3A4"/>
          </p15:clr>
        </p15:guide>
        <p15:guide id="14" pos="5541" userDrawn="1">
          <p15:clr>
            <a:srgbClr val="A4A3A4"/>
          </p15:clr>
        </p15:guide>
        <p15:guide id="15" pos="5677" userDrawn="1">
          <p15:clr>
            <a:srgbClr val="A4A3A4"/>
          </p15:clr>
        </p15:guide>
        <p15:guide id="16" pos="3772" userDrawn="1">
          <p15:clr>
            <a:srgbClr val="A4A3A4"/>
          </p15:clr>
        </p15:guide>
        <p15:guide id="17" pos="3908" userDrawn="1">
          <p15:clr>
            <a:srgbClr val="A4A3A4"/>
          </p15:clr>
        </p15:guide>
        <p15:guide id="18" pos="2593" userDrawn="1">
          <p15:clr>
            <a:srgbClr val="9FCC3B"/>
          </p15:clr>
        </p15:guide>
        <p15:guide id="19" pos="2729" userDrawn="1">
          <p15:clr>
            <a:srgbClr val="9FCC3B"/>
          </p15:clr>
        </p15:guide>
        <p15:guide id="20" pos="4951" userDrawn="1">
          <p15:clr>
            <a:srgbClr val="9FCC3B"/>
          </p15:clr>
        </p15:guide>
        <p15:guide id="21" pos="5087" userDrawn="1">
          <p15:clr>
            <a:srgbClr val="9FCC3B"/>
          </p15:clr>
        </p15:guide>
        <p15:guide id="22" orient="horz" pos="82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tags" Target="../tags/tag91.xml"/><Relationship Id="rId6" Type="http://schemas.openxmlformats.org/officeDocument/2006/relationships/image" Target="../media/image3.jpeg"/><Relationship Id="rId5" Type="http://schemas.openxmlformats.org/officeDocument/2006/relationships/slideLayout" Target="../slideLayouts/slideLayout7.xml"/><Relationship Id="rId4" Type="http://schemas.openxmlformats.org/officeDocument/2006/relationships/tags" Target="../tags/tag94.xml"/></Relationships>
</file>

<file path=ppt/slides/_rels/slide2.xml.rels><?xml version="1.0" encoding="UTF-8" standalone="yes"?>
<Relationships xmlns="http://schemas.openxmlformats.org/package/2006/relationships"><Relationship Id="rId3" Type="http://schemas.openxmlformats.org/officeDocument/2006/relationships/tags" Target="../tags/tag97.xml"/><Relationship Id="rId2" Type="http://schemas.openxmlformats.org/officeDocument/2006/relationships/tags" Target="../tags/tag96.xml"/><Relationship Id="rId1" Type="http://schemas.openxmlformats.org/officeDocument/2006/relationships/tags" Target="../tags/tag95.xml"/><Relationship Id="rId6" Type="http://schemas.openxmlformats.org/officeDocument/2006/relationships/image" Target="../media/image4.png"/><Relationship Id="rId5" Type="http://schemas.openxmlformats.org/officeDocument/2006/relationships/slideLayout" Target="../slideLayouts/slideLayout2.xml"/><Relationship Id="rId4" Type="http://schemas.openxmlformats.org/officeDocument/2006/relationships/tags" Target="../tags/tag98.xml"/></Relationships>
</file>

<file path=ppt/slides/_rels/slide3.xml.rels><?xml version="1.0" encoding="UTF-8" standalone="yes"?>
<Relationships xmlns="http://schemas.openxmlformats.org/package/2006/relationships"><Relationship Id="rId3" Type="http://schemas.openxmlformats.org/officeDocument/2006/relationships/tags" Target="../tags/tag101.xml"/><Relationship Id="rId7" Type="http://schemas.openxmlformats.org/officeDocument/2006/relationships/image" Target="../media/image5.jpeg"/><Relationship Id="rId2" Type="http://schemas.openxmlformats.org/officeDocument/2006/relationships/tags" Target="../tags/tag100.xml"/><Relationship Id="rId1" Type="http://schemas.openxmlformats.org/officeDocument/2006/relationships/tags" Target="../tags/tag99.xml"/><Relationship Id="rId6" Type="http://schemas.openxmlformats.org/officeDocument/2006/relationships/slideLayout" Target="../slideLayouts/slideLayout5.xml"/><Relationship Id="rId5" Type="http://schemas.openxmlformats.org/officeDocument/2006/relationships/tags" Target="../tags/tag103.xml"/><Relationship Id="rId4" Type="http://schemas.openxmlformats.org/officeDocument/2006/relationships/tags" Target="../tags/tag102.xml"/></Relationships>
</file>

<file path=ppt/slides/_rels/slide4.xml.rels><?xml version="1.0" encoding="UTF-8" standalone="yes"?>
<Relationships xmlns="http://schemas.openxmlformats.org/package/2006/relationships"><Relationship Id="rId3" Type="http://schemas.openxmlformats.org/officeDocument/2006/relationships/tags" Target="../tags/tag106.xml"/><Relationship Id="rId7" Type="http://schemas.openxmlformats.org/officeDocument/2006/relationships/image" Target="../media/image6.jpeg"/><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slideLayout" Target="../slideLayouts/slideLayout4.xml"/><Relationship Id="rId5" Type="http://schemas.openxmlformats.org/officeDocument/2006/relationships/tags" Target="../tags/tag108.xml"/><Relationship Id="rId4" Type="http://schemas.openxmlformats.org/officeDocument/2006/relationships/tags" Target="../tags/tag107.xml"/></Relationships>
</file>

<file path=ppt/slides/_rels/slide5.xml.rels><?xml version="1.0" encoding="UTF-8" standalone="yes"?>
<Relationships xmlns="http://schemas.openxmlformats.org/package/2006/relationships"><Relationship Id="rId8" Type="http://schemas.openxmlformats.org/officeDocument/2006/relationships/tags" Target="../tags/tag116.xml"/><Relationship Id="rId3" Type="http://schemas.openxmlformats.org/officeDocument/2006/relationships/tags" Target="../tags/tag111.xml"/><Relationship Id="rId7" Type="http://schemas.openxmlformats.org/officeDocument/2006/relationships/tags" Target="../tags/tag115.xml"/><Relationship Id="rId12" Type="http://schemas.openxmlformats.org/officeDocument/2006/relationships/image" Target="../media/image9.png"/><Relationship Id="rId2" Type="http://schemas.openxmlformats.org/officeDocument/2006/relationships/tags" Target="../tags/tag110.xml"/><Relationship Id="rId1" Type="http://schemas.openxmlformats.org/officeDocument/2006/relationships/tags" Target="../tags/tag109.xml"/><Relationship Id="rId6" Type="http://schemas.openxmlformats.org/officeDocument/2006/relationships/tags" Target="../tags/tag114.xml"/><Relationship Id="rId11" Type="http://schemas.openxmlformats.org/officeDocument/2006/relationships/image" Target="../media/image8.png"/><Relationship Id="rId5" Type="http://schemas.openxmlformats.org/officeDocument/2006/relationships/tags" Target="../tags/tag113.xml"/><Relationship Id="rId10" Type="http://schemas.openxmlformats.org/officeDocument/2006/relationships/image" Target="../media/image7.png"/><Relationship Id="rId4" Type="http://schemas.openxmlformats.org/officeDocument/2006/relationships/tags" Target="../tags/tag112.xml"/><Relationship Id="rId9"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119.xml"/><Relationship Id="rId7" Type="http://schemas.openxmlformats.org/officeDocument/2006/relationships/image" Target="../media/image10.jpeg"/><Relationship Id="rId2" Type="http://schemas.openxmlformats.org/officeDocument/2006/relationships/tags" Target="../tags/tag118.xml"/><Relationship Id="rId1" Type="http://schemas.openxmlformats.org/officeDocument/2006/relationships/tags" Target="../tags/tag117.xml"/><Relationship Id="rId6" Type="http://schemas.openxmlformats.org/officeDocument/2006/relationships/slideLayout" Target="../slideLayouts/slideLayout2.xml"/><Relationship Id="rId5" Type="http://schemas.openxmlformats.org/officeDocument/2006/relationships/tags" Target="../tags/tag121.xml"/><Relationship Id="rId4" Type="http://schemas.openxmlformats.org/officeDocument/2006/relationships/tags" Target="../tags/tag120.xml"/><Relationship Id="rId9" Type="http://schemas.openxmlformats.org/officeDocument/2006/relationships/image" Target="../media/image12.png"/></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124.xml"/><Relationship Id="rId7" Type="http://schemas.openxmlformats.org/officeDocument/2006/relationships/tags" Target="../tags/tag128.xml"/><Relationship Id="rId2" Type="http://schemas.openxmlformats.org/officeDocument/2006/relationships/tags" Target="../tags/tag123.xml"/><Relationship Id="rId1" Type="http://schemas.openxmlformats.org/officeDocument/2006/relationships/tags" Target="../tags/tag122.xml"/><Relationship Id="rId6" Type="http://schemas.openxmlformats.org/officeDocument/2006/relationships/tags" Target="../tags/tag127.xml"/><Relationship Id="rId5" Type="http://schemas.openxmlformats.org/officeDocument/2006/relationships/tags" Target="../tags/tag126.xml"/><Relationship Id="rId4" Type="http://schemas.openxmlformats.org/officeDocument/2006/relationships/tags" Target="../tags/tag125.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D249DF-4D70-0666-B5D7-DE247336DDF8}"/>
              </a:ext>
            </a:extLst>
          </p:cNvPr>
          <p:cNvSpPr>
            <a:spLocks noGrp="1"/>
          </p:cNvSpPr>
          <p:nvPr>
            <p:ph type="title"/>
            <p:custDataLst>
              <p:tags r:id="rId1"/>
            </p:custDataLst>
          </p:nvPr>
        </p:nvSpPr>
        <p:spPr/>
        <p:txBody>
          <a:bodyPr/>
          <a:lstStyle/>
          <a:p>
            <a:r>
              <a:rPr lang="en-US" dirty="0"/>
              <a:t>Project Introduction</a:t>
            </a:r>
          </a:p>
        </p:txBody>
      </p:sp>
      <p:pic>
        <p:nvPicPr>
          <p:cNvPr id="3" name="Platshållare för bild 2" descr="En bild som visar himmel, natt, utomhus, byggnad&#10;&#10;AI-genererat innehåll kan vara felaktigt.">
            <a:extLst>
              <a:ext uri="{FF2B5EF4-FFF2-40B4-BE49-F238E27FC236}">
                <a16:creationId xmlns:a16="http://schemas.microsoft.com/office/drawing/2014/main" id="{9957D8C5-6086-0BDC-3992-DED70A0FF206}"/>
              </a:ext>
            </a:extLst>
          </p:cNvPr>
          <p:cNvPicPr>
            <a:picLocks noGrp="1" noChangeAspect="1"/>
          </p:cNvPicPr>
          <p:nvPr>
            <p:ph type="pic" sz="quarter" idx="27"/>
            <p:custDataLst>
              <p:tags r:id="rId2"/>
            </p:custDataLst>
          </p:nvPr>
        </p:nvPicPr>
        <p:blipFill>
          <a:blip r:embed="rId6"/>
          <a:srcRect t="25" b="25"/>
          <a:stretch/>
        </p:blipFill>
        <p:spPr>
          <a:prstGeom prst="roundRect">
            <a:avLst>
              <a:gd name="adj" fmla="val 7599"/>
            </a:avLst>
          </a:prstGeom>
        </p:spPr>
      </p:pic>
      <p:sp>
        <p:nvSpPr>
          <p:cNvPr id="6" name="Subtitle">
            <a:extLst>
              <a:ext uri="{FF2B5EF4-FFF2-40B4-BE49-F238E27FC236}">
                <a16:creationId xmlns:a16="http://schemas.microsoft.com/office/drawing/2014/main" id="{DC30A2E3-0B89-C31F-CF15-E2C8574DECE6}"/>
              </a:ext>
            </a:extLst>
          </p:cNvPr>
          <p:cNvSpPr>
            <a:spLocks noGrp="1"/>
          </p:cNvSpPr>
          <p:nvPr>
            <p:ph type="body" idx="26"/>
            <p:custDataLst>
              <p:tags r:id="rId3"/>
            </p:custDataLst>
          </p:nvPr>
        </p:nvSpPr>
        <p:spPr/>
        <p:txBody>
          <a:bodyPr/>
          <a:lstStyle/>
          <a:p>
            <a:r>
              <a:rPr lang="en-US" dirty="0"/>
              <a:t>Identifying and verifying vulnerabilities in OWASP Juice Shop </a:t>
            </a:r>
          </a:p>
        </p:txBody>
      </p:sp>
      <p:sp>
        <p:nvSpPr>
          <p:cNvPr id="2" name="Footer">
            <a:extLst>
              <a:ext uri="{FF2B5EF4-FFF2-40B4-BE49-F238E27FC236}">
                <a16:creationId xmlns:a16="http://schemas.microsoft.com/office/drawing/2014/main" id="{D29111A2-8272-A488-8A5A-0B7D41C1DEA3}"/>
              </a:ext>
            </a:extLst>
          </p:cNvPr>
          <p:cNvSpPr>
            <a:spLocks noGrp="1"/>
          </p:cNvSpPr>
          <p:nvPr>
            <p:ph type="body" sz="quarter" idx="22"/>
            <p:custDataLst>
              <p:tags r:id="rId4"/>
            </p:custDataLst>
          </p:nvPr>
        </p:nvSpPr>
        <p:spPr>
          <a:xfrm>
            <a:off x="1283468" y="574199"/>
            <a:ext cx="4733557" cy="169277"/>
          </a:xfrm>
        </p:spPr>
        <p:txBody>
          <a:bodyPr vert="horz" wrap="square" lIns="0" tIns="0" rIns="0" bIns="0" rtlCol="0" anchor="t">
            <a:spAutoFit/>
          </a:bodyPr>
          <a:lstStyle/>
          <a:p>
            <a:r>
              <a:rPr lang="en-US" dirty="0"/>
              <a:t>CREATED BY: Jessica </a:t>
            </a:r>
            <a:r>
              <a:rPr lang="en-US" dirty="0" err="1"/>
              <a:t>Bjurlerstam</a:t>
            </a:r>
            <a:r>
              <a:rPr lang="en-US" dirty="0"/>
              <a:t> </a:t>
            </a:r>
            <a:endParaRPr lang="en-US" dirty="0">
              <a:solidFill>
                <a:srgbClr val="FFFFFF">
                  <a:alpha val="41000"/>
                </a:srgbClr>
              </a:solidFill>
              <a:cs typeface="Segoe UI"/>
            </a:endParaRPr>
          </a:p>
        </p:txBody>
      </p:sp>
    </p:spTree>
    <p:extLst>
      <p:ext uri="{BB962C8B-B14F-4D97-AF65-F5344CB8AC3E}">
        <p14:creationId xmlns:p14="http://schemas.microsoft.com/office/powerpoint/2010/main" val="2589244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EBA767D-FEF8-D884-F488-1E7F4F8A5DE4}"/>
              </a:ext>
            </a:extLst>
          </p:cNvPr>
          <p:cNvSpPr>
            <a:spLocks noGrp="1"/>
          </p:cNvSpPr>
          <p:nvPr>
            <p:ph type="title"/>
            <p:custDataLst>
              <p:tags r:id="rId1"/>
            </p:custDataLst>
          </p:nvPr>
        </p:nvSpPr>
        <p:spPr>
          <a:xfrm>
            <a:off x="602453" y="1332959"/>
            <a:ext cx="5380418" cy="1329595"/>
          </a:xfrm>
        </p:spPr>
        <p:txBody>
          <a:bodyPr wrap="square" anchor="t">
            <a:normAutofit/>
          </a:bodyPr>
          <a:lstStyle/>
          <a:p>
            <a:r>
              <a:rPr lang="en-US" dirty="0"/>
              <a:t> </a:t>
            </a:r>
          </a:p>
        </p:txBody>
      </p:sp>
      <p:sp>
        <p:nvSpPr>
          <p:cNvPr id="6" name="Footer">
            <a:extLst>
              <a:ext uri="{FF2B5EF4-FFF2-40B4-BE49-F238E27FC236}">
                <a16:creationId xmlns:a16="http://schemas.microsoft.com/office/drawing/2014/main" id="{2C16B160-EDC4-AAA9-9891-42892D825CD5}"/>
              </a:ext>
            </a:extLst>
          </p:cNvPr>
          <p:cNvSpPr>
            <a:spLocks noGrp="1"/>
          </p:cNvSpPr>
          <p:nvPr>
            <p:ph type="body" sz="quarter" idx="22"/>
            <p:custDataLst>
              <p:tags r:id="rId2"/>
            </p:custDataLst>
          </p:nvPr>
        </p:nvSpPr>
        <p:spPr>
          <a:xfrm>
            <a:off x="1283468" y="574199"/>
            <a:ext cx="4733557" cy="169277"/>
          </a:xfrm>
        </p:spPr>
        <p:txBody>
          <a:bodyPr vert="horz" wrap="square" lIns="0" tIns="0" rIns="0" bIns="0" rtlCol="0">
            <a:normAutofit/>
          </a:bodyPr>
          <a:lstStyle/>
          <a:p>
            <a:r>
              <a:rPr lang="en-US"/>
              <a:t>Background &amp; Motive</a:t>
            </a:r>
            <a:endParaRPr lang="en-US" dirty="0"/>
          </a:p>
        </p:txBody>
      </p:sp>
      <p:sp>
        <p:nvSpPr>
          <p:cNvPr id="8" name="Subtitle">
            <a:extLst>
              <a:ext uri="{FF2B5EF4-FFF2-40B4-BE49-F238E27FC236}">
                <a16:creationId xmlns:a16="http://schemas.microsoft.com/office/drawing/2014/main" id="{9F2F5F4E-EE7B-62C5-0084-C76B6640A224}"/>
              </a:ext>
            </a:extLst>
          </p:cNvPr>
          <p:cNvSpPr>
            <a:spLocks noGrp="1"/>
          </p:cNvSpPr>
          <p:nvPr>
            <p:ph type="body" idx="26"/>
            <p:custDataLst>
              <p:tags r:id="rId3"/>
            </p:custDataLst>
          </p:nvPr>
        </p:nvSpPr>
        <p:spPr>
          <a:xfrm>
            <a:off x="582871" y="3438789"/>
            <a:ext cx="5400000" cy="604163"/>
          </a:xfrm>
        </p:spPr>
        <p:txBody>
          <a:bodyPr wrap="square" anchor="t">
            <a:normAutofit/>
          </a:bodyPr>
          <a:lstStyle/>
          <a:p>
            <a:endParaRPr lang="en-US"/>
          </a:p>
          <a:p>
            <a:endParaRPr lang="en-US"/>
          </a:p>
        </p:txBody>
      </p:sp>
      <p:sp>
        <p:nvSpPr>
          <p:cNvPr id="7" name="Text Placeholder 6">
            <a:extLst>
              <a:ext uri="{FF2B5EF4-FFF2-40B4-BE49-F238E27FC236}">
                <a16:creationId xmlns:a16="http://schemas.microsoft.com/office/drawing/2014/main" id="{C2D42EFC-B59A-8AD7-A2AA-5D29CB91D36F}"/>
              </a:ext>
            </a:extLst>
          </p:cNvPr>
          <p:cNvSpPr>
            <a:spLocks noGrp="1"/>
          </p:cNvSpPr>
          <p:nvPr>
            <p:ph type="body" idx="25"/>
            <p:custDataLst>
              <p:tags r:id="rId4"/>
            </p:custDataLst>
          </p:nvPr>
        </p:nvSpPr>
        <p:spPr>
          <a:xfrm>
            <a:off x="586215" y="3517461"/>
            <a:ext cx="5397331" cy="3132781"/>
          </a:xfrm>
        </p:spPr>
        <p:txBody>
          <a:bodyPr anchor="t">
            <a:normAutofit fontScale="92500" lnSpcReduction="10000"/>
          </a:bodyPr>
          <a:lstStyle/>
          <a:p>
            <a:pPr>
              <a:lnSpc>
                <a:spcPct val="100000"/>
              </a:lnSpc>
            </a:pPr>
            <a:r>
              <a:rPr lang="en-US" sz="1100" dirty="0"/>
              <a:t>SQL injection is one of the most well-known and serious web application vulnerabilities. It is also included in OWASP top 10 (place A05:Injection) which highlights its relevance in modern web security. </a:t>
            </a:r>
            <a:endParaRPr lang="en-US" sz="1100" dirty="0">
              <a:cs typeface="Segoe UI"/>
            </a:endParaRPr>
          </a:p>
          <a:p>
            <a:pPr>
              <a:lnSpc>
                <a:spcPct val="100000"/>
              </a:lnSpc>
            </a:pPr>
            <a:endParaRPr lang="en-US" sz="1100" dirty="0">
              <a:cs typeface="Segoe UI"/>
            </a:endParaRPr>
          </a:p>
          <a:p>
            <a:r>
              <a:rPr lang="en-US" sz="1100" dirty="0">
                <a:ea typeface="+mn-lt"/>
                <a:cs typeface="+mn-lt"/>
              </a:rPr>
              <a:t>SQL Injection represents an input validation vulnerability where user input is not properly separated from SQL query. It exists in web applications because they often rely on dynamic user input, such as search fields and login forms, which are directly connected to a database.</a:t>
            </a:r>
            <a:endParaRPr lang="en-US">
              <a:ea typeface="+mn-lt"/>
              <a:cs typeface="+mn-lt"/>
            </a:endParaRPr>
          </a:p>
          <a:p>
            <a:endParaRPr lang="en-US" sz="1100" dirty="0">
              <a:cs typeface="Segoe UI"/>
            </a:endParaRPr>
          </a:p>
          <a:p>
            <a:r>
              <a:rPr lang="en-US" sz="1100" dirty="0">
                <a:ea typeface="+mn-lt"/>
                <a:cs typeface="+mn-lt"/>
              </a:rPr>
              <a:t>It is serious because it can expose, modify, or destroy sensitive data stored in the database.</a:t>
            </a:r>
          </a:p>
          <a:p>
            <a:pPr>
              <a:lnSpc>
                <a:spcPct val="100000"/>
              </a:lnSpc>
            </a:pPr>
            <a:endParaRPr lang="en-US" sz="1000" dirty="0">
              <a:cs typeface="Segoe UI"/>
            </a:endParaRPr>
          </a:p>
          <a:p>
            <a:pPr>
              <a:lnSpc>
                <a:spcPct val="100000"/>
              </a:lnSpc>
            </a:pPr>
            <a:r>
              <a:rPr lang="en-US" sz="1000" b="1" dirty="0">
                <a:solidFill>
                  <a:schemeClr val="bg2"/>
                </a:solidFill>
                <a:ea typeface="+mn-lt"/>
                <a:cs typeface="+mn-lt"/>
              </a:rPr>
              <a:t>Severity:</a:t>
            </a:r>
            <a:r>
              <a:rPr lang="en-US" sz="1000" dirty="0">
                <a:solidFill>
                  <a:schemeClr val="bg2"/>
                </a:solidFill>
                <a:ea typeface="+mn-lt"/>
                <a:cs typeface="+mn-lt"/>
              </a:rPr>
              <a:t> High</a:t>
            </a:r>
            <a:endParaRPr lang="en-US" sz="1000">
              <a:solidFill>
                <a:schemeClr val="bg2"/>
              </a:solidFill>
              <a:cs typeface="Segoe UI"/>
            </a:endParaRPr>
          </a:p>
          <a:p>
            <a:pPr>
              <a:lnSpc>
                <a:spcPct val="100000"/>
              </a:lnSpc>
            </a:pPr>
            <a:r>
              <a:rPr lang="en-US" sz="1000" b="1" dirty="0">
                <a:solidFill>
                  <a:schemeClr val="bg2"/>
                </a:solidFill>
                <a:ea typeface="+mn-lt"/>
                <a:cs typeface="+mn-lt"/>
              </a:rPr>
              <a:t>OWASP (2025):</a:t>
            </a:r>
            <a:r>
              <a:rPr lang="en-US" sz="1000" dirty="0">
                <a:solidFill>
                  <a:schemeClr val="bg2"/>
                </a:solidFill>
                <a:ea typeface="+mn-lt"/>
                <a:cs typeface="+mn-lt"/>
              </a:rPr>
              <a:t> A05 – Injection</a:t>
            </a:r>
          </a:p>
          <a:p>
            <a:pPr>
              <a:lnSpc>
                <a:spcPct val="100000"/>
              </a:lnSpc>
            </a:pPr>
            <a:r>
              <a:rPr lang="en-US" sz="1000" b="1" dirty="0">
                <a:solidFill>
                  <a:schemeClr val="bg2"/>
                </a:solidFill>
                <a:ea typeface="+mn-lt"/>
                <a:cs typeface="+mn-lt"/>
              </a:rPr>
              <a:t>CWE:</a:t>
            </a:r>
            <a:r>
              <a:rPr lang="en-US" sz="1000" dirty="0">
                <a:solidFill>
                  <a:schemeClr val="bg2"/>
                </a:solidFill>
                <a:ea typeface="+mn-lt"/>
                <a:cs typeface="+mn-lt"/>
              </a:rPr>
              <a:t> CWE-89 </a:t>
            </a:r>
            <a:endParaRPr lang="en-US" sz="1000" dirty="0">
              <a:solidFill>
                <a:schemeClr val="bg2"/>
              </a:solidFill>
            </a:endParaRPr>
          </a:p>
          <a:p>
            <a:pPr>
              <a:lnSpc>
                <a:spcPct val="100000"/>
              </a:lnSpc>
            </a:pPr>
            <a:endParaRPr lang="en-US" sz="1000" dirty="0">
              <a:solidFill>
                <a:schemeClr val="bg2"/>
              </a:solidFill>
              <a:cs typeface="Segoe UI"/>
            </a:endParaRPr>
          </a:p>
          <a:p>
            <a:pPr>
              <a:lnSpc>
                <a:spcPct val="100000"/>
              </a:lnSpc>
            </a:pPr>
            <a:endParaRPr lang="en-US" sz="900">
              <a:cs typeface="Segoe UI"/>
            </a:endParaRPr>
          </a:p>
        </p:txBody>
      </p:sp>
      <p:pic>
        <p:nvPicPr>
          <p:cNvPr id="10" name="Platshållare för bild 9" descr="En bild som visar text, Neon, Grafik, skärmbild&#10;&#10;AI-genererat innehåll kan vara felaktigt.">
            <a:extLst>
              <a:ext uri="{FF2B5EF4-FFF2-40B4-BE49-F238E27FC236}">
                <a16:creationId xmlns:a16="http://schemas.microsoft.com/office/drawing/2014/main" id="{12777E17-5EBD-2D86-0D1F-93B54C5BF601}"/>
              </a:ext>
            </a:extLst>
          </p:cNvPr>
          <p:cNvPicPr>
            <a:picLocks noGrp="1" noChangeAspect="1"/>
          </p:cNvPicPr>
          <p:nvPr>
            <p:ph type="pic" sz="quarter" idx="27"/>
          </p:nvPr>
        </p:nvPicPr>
        <p:blipFill>
          <a:blip r:embed="rId6"/>
          <a:srcRect l="11391" r="16404" b="-3"/>
          <a:stretch>
            <a:fillRect/>
          </a:stretch>
        </p:blipFill>
        <p:spPr>
          <a:xfrm>
            <a:off x="6227084" y="1304925"/>
            <a:ext cx="5385600" cy="4978877"/>
          </a:xfrm>
          <a:prstGeom prst="roundRect">
            <a:avLst>
              <a:gd name="adj" fmla="val 8744"/>
            </a:avLst>
          </a:prstGeom>
          <a:noFill/>
        </p:spPr>
      </p:pic>
    </p:spTree>
    <p:extLst>
      <p:ext uri="{BB962C8B-B14F-4D97-AF65-F5344CB8AC3E}">
        <p14:creationId xmlns:p14="http://schemas.microsoft.com/office/powerpoint/2010/main" val="1961229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9E36DA1-84E1-57D5-349A-9575BE71ACF0}"/>
              </a:ext>
            </a:extLst>
          </p:cNvPr>
          <p:cNvSpPr>
            <a:spLocks noGrp="1"/>
          </p:cNvSpPr>
          <p:nvPr>
            <p:ph type="title"/>
            <p:custDataLst>
              <p:tags r:id="rId1"/>
            </p:custDataLst>
          </p:nvPr>
        </p:nvSpPr>
        <p:spPr/>
        <p:txBody>
          <a:bodyPr/>
          <a:lstStyle/>
          <a:p>
            <a:r>
              <a:rPr lang="en-US" dirty="0"/>
              <a:t>Vulnerability Description</a:t>
            </a:r>
          </a:p>
        </p:txBody>
      </p:sp>
      <p:sp>
        <p:nvSpPr>
          <p:cNvPr id="8" name="Footer">
            <a:extLst>
              <a:ext uri="{FF2B5EF4-FFF2-40B4-BE49-F238E27FC236}">
                <a16:creationId xmlns:a16="http://schemas.microsoft.com/office/drawing/2014/main" id="{90B9C912-E43F-BD93-06B6-5BEEE5483B41}"/>
              </a:ext>
            </a:extLst>
          </p:cNvPr>
          <p:cNvSpPr>
            <a:spLocks noGrp="1"/>
          </p:cNvSpPr>
          <p:nvPr>
            <p:ph type="body" sz="quarter" idx="22"/>
            <p:custDataLst>
              <p:tags r:id="rId2"/>
            </p:custDataLst>
          </p:nvPr>
        </p:nvSpPr>
        <p:spPr/>
        <p:txBody>
          <a:bodyPr vert="horz" wrap="square" lIns="0" tIns="0" rIns="0" bIns="0" rtlCol="0" anchor="t">
            <a:spAutoFit/>
          </a:bodyPr>
          <a:lstStyle/>
          <a:p>
            <a:r>
              <a:rPr lang="en-US" dirty="0"/>
              <a:t>Vulnerability Description</a:t>
            </a:r>
            <a:endParaRPr lang="sv-SE" dirty="0"/>
          </a:p>
        </p:txBody>
      </p:sp>
      <p:sp>
        <p:nvSpPr>
          <p:cNvPr id="10" name="Subtitle">
            <a:extLst>
              <a:ext uri="{FF2B5EF4-FFF2-40B4-BE49-F238E27FC236}">
                <a16:creationId xmlns:a16="http://schemas.microsoft.com/office/drawing/2014/main" id="{20C5F702-3FFD-FEDE-15A6-DC1151D46FC9}"/>
              </a:ext>
            </a:extLst>
          </p:cNvPr>
          <p:cNvSpPr>
            <a:spLocks noGrp="1"/>
          </p:cNvSpPr>
          <p:nvPr>
            <p:ph type="body" idx="26"/>
            <p:custDataLst>
              <p:tags r:id="rId3"/>
            </p:custDataLst>
          </p:nvPr>
        </p:nvSpPr>
        <p:spPr>
          <a:xfrm>
            <a:off x="6215064" y="3432544"/>
            <a:ext cx="5381263" cy="4556"/>
          </a:xfrm>
        </p:spPr>
        <p:txBody>
          <a:bodyPr/>
          <a:lstStyle/>
          <a:p>
            <a:r>
              <a:rPr lang="en-US" dirty="0">
                <a:cs typeface="Segoe UI"/>
              </a:rPr>
              <a:t> </a:t>
            </a:r>
          </a:p>
        </p:txBody>
      </p:sp>
      <p:sp>
        <p:nvSpPr>
          <p:cNvPr id="9" name="Text Placeholder 8">
            <a:extLst>
              <a:ext uri="{FF2B5EF4-FFF2-40B4-BE49-F238E27FC236}">
                <a16:creationId xmlns:a16="http://schemas.microsoft.com/office/drawing/2014/main" id="{640EC59E-F9AC-82D6-DB75-CA23B310E7B5}"/>
              </a:ext>
            </a:extLst>
          </p:cNvPr>
          <p:cNvSpPr>
            <a:spLocks noGrp="1"/>
          </p:cNvSpPr>
          <p:nvPr>
            <p:ph type="body" idx="25"/>
            <p:custDataLst>
              <p:tags r:id="rId4"/>
            </p:custDataLst>
          </p:nvPr>
        </p:nvSpPr>
        <p:spPr>
          <a:xfrm>
            <a:off x="6215064" y="3540224"/>
            <a:ext cx="5381937" cy="3065916"/>
          </a:xfrm>
        </p:spPr>
        <p:txBody>
          <a:bodyPr/>
          <a:lstStyle/>
          <a:p>
            <a:pPr>
              <a:lnSpc>
                <a:spcPct val="100000"/>
              </a:lnSpc>
            </a:pPr>
            <a:r>
              <a:rPr lang="en-US" sz="1000" dirty="0">
                <a:ea typeface="+mn-lt"/>
                <a:cs typeface="+mn-lt"/>
              </a:rPr>
              <a:t>SQL Injection is a vulnerability that occurs when an application does not properly validate or sanitize user input (such as login form or search fields) before sending it to a database</a:t>
            </a:r>
            <a:r>
              <a:rPr lang="en-US" sz="1000" dirty="0"/>
              <a:t>. </a:t>
            </a:r>
            <a:endParaRPr lang="en-US" sz="1000">
              <a:solidFill>
                <a:srgbClr val="0D0D0D"/>
              </a:solidFill>
            </a:endParaRPr>
          </a:p>
          <a:p>
            <a:pPr>
              <a:lnSpc>
                <a:spcPct val="100000"/>
              </a:lnSpc>
            </a:pPr>
            <a:endParaRPr lang="en-US" sz="1000" dirty="0">
              <a:ea typeface="+mn-lt"/>
              <a:cs typeface="+mn-lt"/>
            </a:endParaRPr>
          </a:p>
          <a:p>
            <a:pPr>
              <a:lnSpc>
                <a:spcPct val="100000"/>
              </a:lnSpc>
            </a:pPr>
            <a:r>
              <a:rPr lang="en-US" sz="1000" dirty="0">
                <a:ea typeface="+mn-lt"/>
                <a:cs typeface="+mn-lt"/>
              </a:rPr>
              <a:t>A threat actor can exploit this by injecting malicious conditions into the query. This can allow the attacker to extract sensitive information, modify database content, or affect system performance.</a:t>
            </a:r>
            <a:endParaRPr lang="en-US" dirty="0"/>
          </a:p>
          <a:p>
            <a:pPr>
              <a:lnSpc>
                <a:spcPct val="100000"/>
              </a:lnSpc>
            </a:pPr>
            <a:endParaRPr lang="en-US" sz="1000" dirty="0">
              <a:solidFill>
                <a:schemeClr val="bg2"/>
              </a:solidFill>
              <a:cs typeface="Segoe UI"/>
            </a:endParaRPr>
          </a:p>
          <a:p>
            <a:pPr>
              <a:lnSpc>
                <a:spcPct val="100000"/>
              </a:lnSpc>
              <a:spcBef>
                <a:spcPts val="0"/>
              </a:spcBef>
            </a:pPr>
            <a:r>
              <a:rPr lang="en-US" sz="1000" dirty="0">
                <a:solidFill>
                  <a:schemeClr val="bg2"/>
                </a:solidFill>
                <a:ea typeface="+mn-lt"/>
                <a:cs typeface="+mn-lt"/>
              </a:rPr>
              <a:t>In this case, the vulnerability is a Blind SQL Injection (Boolean-based and Time-based). A threat actor can manipulate database queries to extract sensitive information, modify stored data, or affect system performance.</a:t>
            </a:r>
          </a:p>
          <a:p>
            <a:pPr>
              <a:lnSpc>
                <a:spcPct val="100000"/>
              </a:lnSpc>
              <a:spcBef>
                <a:spcPts val="0"/>
              </a:spcBef>
            </a:pPr>
            <a:endParaRPr lang="en-US" sz="1000" dirty="0">
              <a:solidFill>
                <a:schemeClr val="bg2"/>
              </a:solidFill>
              <a:cs typeface="Segoe UI"/>
            </a:endParaRPr>
          </a:p>
          <a:p>
            <a:r>
              <a:rPr lang="en-US" sz="1000" b="1" dirty="0">
                <a:solidFill>
                  <a:schemeClr val="bg2"/>
                </a:solidFill>
                <a:ea typeface="+mn-lt"/>
                <a:cs typeface="+mn-lt"/>
              </a:rPr>
              <a:t>Boolean-based = Uses true/false conditions to see if a statement works.</a:t>
            </a:r>
            <a:endParaRPr lang="en-US" dirty="0">
              <a:solidFill>
                <a:schemeClr val="bg2"/>
              </a:solidFill>
              <a:ea typeface="+mn-lt"/>
              <a:cs typeface="+mn-lt"/>
            </a:endParaRPr>
          </a:p>
          <a:p>
            <a:r>
              <a:rPr lang="en-US" sz="1000" b="1" dirty="0">
                <a:solidFill>
                  <a:schemeClr val="bg2"/>
                </a:solidFill>
                <a:ea typeface="+mn-lt"/>
                <a:cs typeface="+mn-lt"/>
              </a:rPr>
              <a:t>Time-based = Uses response delay to see if a statement is true.</a:t>
            </a:r>
            <a:endParaRPr lang="en-US" dirty="0">
              <a:solidFill>
                <a:schemeClr val="bg2"/>
              </a:solidFill>
              <a:ea typeface="+mn-lt"/>
              <a:cs typeface="+mn-lt"/>
            </a:endParaRPr>
          </a:p>
          <a:p>
            <a:pPr>
              <a:lnSpc>
                <a:spcPct val="100000"/>
              </a:lnSpc>
              <a:spcBef>
                <a:spcPts val="0"/>
              </a:spcBef>
            </a:pPr>
            <a:endParaRPr lang="en-US" sz="1000" dirty="0">
              <a:solidFill>
                <a:schemeClr val="bg2"/>
              </a:solidFill>
              <a:cs typeface="Segoe UI"/>
            </a:endParaRPr>
          </a:p>
        </p:txBody>
      </p:sp>
      <p:pic>
        <p:nvPicPr>
          <p:cNvPr id="2" name="Platshållare för bild 1" descr="En bild som visar skärmbild, klädsel, text, person&#10;&#10;AI-genererat innehåll kan vara felaktigt.">
            <a:extLst>
              <a:ext uri="{FF2B5EF4-FFF2-40B4-BE49-F238E27FC236}">
                <a16:creationId xmlns:a16="http://schemas.microsoft.com/office/drawing/2014/main" id="{35AB3120-ADFE-0EE8-1020-B34A2B4EAC0B}"/>
              </a:ext>
            </a:extLst>
          </p:cNvPr>
          <p:cNvPicPr>
            <a:picLocks noGrp="1" noChangeAspect="1"/>
          </p:cNvPicPr>
          <p:nvPr>
            <p:ph type="pic" sz="quarter" idx="27"/>
            <p:custDataLst>
              <p:tags r:id="rId5"/>
            </p:custDataLst>
          </p:nvPr>
        </p:nvPicPr>
        <p:blipFill>
          <a:blip r:embed="rId7"/>
          <a:srcRect l="554" r="554"/>
          <a:stretch/>
        </p:blipFill>
        <p:spPr>
          <a:prstGeom prst="roundRect">
            <a:avLst>
              <a:gd name="adj" fmla="val 8744"/>
            </a:avLst>
          </a:prstGeom>
        </p:spPr>
      </p:pic>
    </p:spTree>
    <p:extLst>
      <p:ext uri="{BB962C8B-B14F-4D97-AF65-F5344CB8AC3E}">
        <p14:creationId xmlns:p14="http://schemas.microsoft.com/office/powerpoint/2010/main" val="1676436559"/>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a:extLst>
              <a:ext uri="{FF2B5EF4-FFF2-40B4-BE49-F238E27FC236}">
                <a16:creationId xmlns:a16="http://schemas.microsoft.com/office/drawing/2014/main" id="{47A6BD70-31FD-2912-9513-4B7D5A49DA84}"/>
              </a:ext>
            </a:extLst>
          </p:cNvPr>
          <p:cNvSpPr>
            <a:spLocks noGrp="1"/>
          </p:cNvSpPr>
          <p:nvPr>
            <p:ph type="body" sz="quarter" idx="22"/>
            <p:custDataLst>
              <p:tags r:id="rId1"/>
            </p:custDataLst>
          </p:nvPr>
        </p:nvSpPr>
        <p:spPr/>
        <p:txBody>
          <a:bodyPr vert="horz" wrap="square" lIns="0" tIns="0" rIns="0" bIns="0" rtlCol="0" anchor="t">
            <a:spAutoFit/>
          </a:bodyPr>
          <a:lstStyle/>
          <a:p>
            <a:r>
              <a:rPr lang="en-US" dirty="0"/>
              <a:t>Demo &amp; Testing Approach</a:t>
            </a:r>
            <a:endParaRPr lang="sv-SE" dirty="0"/>
          </a:p>
        </p:txBody>
      </p:sp>
      <p:sp>
        <p:nvSpPr>
          <p:cNvPr id="7" name="Title 6">
            <a:extLst>
              <a:ext uri="{FF2B5EF4-FFF2-40B4-BE49-F238E27FC236}">
                <a16:creationId xmlns:a16="http://schemas.microsoft.com/office/drawing/2014/main" id="{764E7ADB-5F2A-641C-80D7-EFDCA5C007AD}"/>
              </a:ext>
            </a:extLst>
          </p:cNvPr>
          <p:cNvSpPr>
            <a:spLocks noGrp="1"/>
          </p:cNvSpPr>
          <p:nvPr>
            <p:ph type="title"/>
            <p:custDataLst>
              <p:tags r:id="rId2"/>
            </p:custDataLst>
          </p:nvPr>
        </p:nvSpPr>
        <p:spPr/>
        <p:txBody>
          <a:bodyPr/>
          <a:lstStyle/>
          <a:p>
            <a:r>
              <a:rPr lang="en-US" dirty="0"/>
              <a:t>Demo &amp; Testing Approach</a:t>
            </a:r>
          </a:p>
        </p:txBody>
      </p:sp>
      <p:sp>
        <p:nvSpPr>
          <p:cNvPr id="10" name="Subtitle">
            <a:extLst>
              <a:ext uri="{FF2B5EF4-FFF2-40B4-BE49-F238E27FC236}">
                <a16:creationId xmlns:a16="http://schemas.microsoft.com/office/drawing/2014/main" id="{CF970909-EE9D-DB4C-1FAC-5048F4CFDC40}"/>
              </a:ext>
            </a:extLst>
          </p:cNvPr>
          <p:cNvSpPr>
            <a:spLocks noGrp="1"/>
          </p:cNvSpPr>
          <p:nvPr>
            <p:ph type="body" idx="26"/>
            <p:custDataLst>
              <p:tags r:id="rId3"/>
            </p:custDataLst>
          </p:nvPr>
        </p:nvSpPr>
        <p:spPr/>
        <p:txBody>
          <a:bodyPr/>
          <a:lstStyle/>
          <a:p>
            <a:r>
              <a:rPr lang="en-US" dirty="0"/>
              <a:t>Testing workflow</a:t>
            </a:r>
          </a:p>
        </p:txBody>
      </p:sp>
      <p:sp>
        <p:nvSpPr>
          <p:cNvPr id="9" name="Text Placeholder 8">
            <a:extLst>
              <a:ext uri="{FF2B5EF4-FFF2-40B4-BE49-F238E27FC236}">
                <a16:creationId xmlns:a16="http://schemas.microsoft.com/office/drawing/2014/main" id="{FE03C428-6DE3-B839-C8F4-9AF9A80FEB3C}"/>
              </a:ext>
            </a:extLst>
          </p:cNvPr>
          <p:cNvSpPr>
            <a:spLocks noGrp="1"/>
          </p:cNvSpPr>
          <p:nvPr>
            <p:ph type="body" idx="25"/>
            <p:custDataLst>
              <p:tags r:id="rId4"/>
            </p:custDataLst>
          </p:nvPr>
        </p:nvSpPr>
        <p:spPr/>
        <p:txBody>
          <a:bodyPr/>
          <a:lstStyle/>
          <a:p>
            <a:r>
              <a:rPr lang="en-US" dirty="0"/>
              <a:t>Testing was used with Burp Suite for request capture and </a:t>
            </a:r>
            <a:r>
              <a:rPr lang="en-US" dirty="0" err="1"/>
              <a:t>sqlmap</a:t>
            </a:r>
            <a:r>
              <a:rPr lang="en-US" dirty="0"/>
              <a:t> for injection tests. </a:t>
            </a:r>
            <a:endParaRPr lang="sv-SE"/>
          </a:p>
          <a:p>
            <a:r>
              <a:rPr lang="en-US" dirty="0"/>
              <a:t>The process involved intercepting a GET request to the search endpoint and modifying a parameter. </a:t>
            </a:r>
            <a:endParaRPr lang="sv-SE" dirty="0"/>
          </a:p>
          <a:p>
            <a:r>
              <a:rPr lang="en-US" dirty="0" err="1"/>
              <a:t>Sqlmap</a:t>
            </a:r>
            <a:r>
              <a:rPr lang="en-US" dirty="0"/>
              <a:t> was used to confirm blind and time-based injection. </a:t>
            </a:r>
            <a:endParaRPr lang="sv-SE">
              <a:cs typeface="Segoe UI"/>
            </a:endParaRPr>
          </a:p>
          <a:p>
            <a:r>
              <a:rPr lang="en-US" dirty="0"/>
              <a:t>Sensitive info and payloads are excluded from slides to prevent exploitation before </a:t>
            </a:r>
            <a:r>
              <a:rPr lang="en-US" dirty="0" err="1"/>
              <a:t>patching.m</a:t>
            </a:r>
            <a:endParaRPr lang="en-US" dirty="0" err="1">
              <a:cs typeface="Segoe UI"/>
            </a:endParaRPr>
          </a:p>
        </p:txBody>
      </p:sp>
      <p:pic>
        <p:nvPicPr>
          <p:cNvPr id="2" name="Platshållare för bild 1" descr="En bild som visar person, inomhus, musik&#10;&#10;AI-genererat innehåll kan vara felaktigt.">
            <a:extLst>
              <a:ext uri="{FF2B5EF4-FFF2-40B4-BE49-F238E27FC236}">
                <a16:creationId xmlns:a16="http://schemas.microsoft.com/office/drawing/2014/main" id="{08142142-9D70-3A69-71BA-A0631BB01B80}"/>
              </a:ext>
            </a:extLst>
          </p:cNvPr>
          <p:cNvPicPr>
            <a:picLocks noGrp="1" noChangeAspect="1"/>
          </p:cNvPicPr>
          <p:nvPr>
            <p:ph type="pic" sz="quarter" idx="27"/>
            <p:custDataLst>
              <p:tags r:id="rId5"/>
            </p:custDataLst>
          </p:nvPr>
        </p:nvPicPr>
        <p:blipFill>
          <a:blip r:embed="rId7"/>
          <a:srcRect l="1047" r="1047"/>
          <a:stretch/>
        </p:blipFill>
        <p:spPr>
          <a:prstGeom prst="roundRect">
            <a:avLst>
              <a:gd name="adj" fmla="val 8744"/>
            </a:avLst>
          </a:prstGeom>
        </p:spPr>
      </p:pic>
    </p:spTree>
    <p:extLst>
      <p:ext uri="{BB962C8B-B14F-4D97-AF65-F5344CB8AC3E}">
        <p14:creationId xmlns:p14="http://schemas.microsoft.com/office/powerpoint/2010/main" val="183878828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74D80F4-8DA2-4176-7CD9-34F3ADDFE739}"/>
              </a:ext>
            </a:extLst>
          </p:cNvPr>
          <p:cNvSpPr>
            <a:spLocks noGrp="1"/>
          </p:cNvSpPr>
          <p:nvPr>
            <p:ph type="title"/>
            <p:custDataLst>
              <p:tags r:id="rId1"/>
            </p:custDataLst>
          </p:nvPr>
        </p:nvSpPr>
        <p:spPr/>
        <p:txBody>
          <a:bodyPr/>
          <a:lstStyle/>
          <a:p>
            <a:r>
              <a:rPr lang="en-US" dirty="0"/>
              <a:t>Evidence &amp; Findings</a:t>
            </a:r>
          </a:p>
        </p:txBody>
      </p:sp>
      <p:sp>
        <p:nvSpPr>
          <p:cNvPr id="10" name="Text Placeholder 13">
            <a:extLst>
              <a:ext uri="{FF2B5EF4-FFF2-40B4-BE49-F238E27FC236}">
                <a16:creationId xmlns:a16="http://schemas.microsoft.com/office/drawing/2014/main" id="{D6847299-3236-C334-D55D-EA95F6871879}"/>
              </a:ext>
            </a:extLst>
          </p:cNvPr>
          <p:cNvSpPr>
            <a:spLocks noGrp="1"/>
          </p:cNvSpPr>
          <p:nvPr>
            <p:ph type="body" idx="26"/>
            <p:custDataLst>
              <p:tags r:id="rId2"/>
            </p:custDataLst>
          </p:nvPr>
        </p:nvSpPr>
        <p:spPr>
          <a:xfrm>
            <a:off x="509890" y="5115971"/>
            <a:ext cx="3521831" cy="1293737"/>
          </a:xfrm>
        </p:spPr>
        <p:txBody>
          <a:bodyPr/>
          <a:lstStyle/>
          <a:p>
            <a:r>
              <a:rPr lang="en-US" sz="1000" dirty="0" err="1">
                <a:ea typeface="+mn-lt"/>
                <a:cs typeface="+mn-lt"/>
              </a:rPr>
              <a:t>sqlmap</a:t>
            </a:r>
            <a:r>
              <a:rPr lang="en-US" sz="1000" dirty="0">
                <a:ea typeface="+mn-lt"/>
                <a:cs typeface="+mn-lt"/>
              </a:rPr>
              <a:t> executed against the endpoint confirms that the parameter is vulnerable to SQL Injection (both Boolean-based and Time-based).</a:t>
            </a:r>
            <a:endParaRPr lang="en-US" sz="1000" dirty="0">
              <a:cs typeface="Segoe UI"/>
            </a:endParaRPr>
          </a:p>
          <a:p>
            <a:r>
              <a:rPr lang="en-US" sz="900" dirty="0">
                <a:ea typeface="+mn-lt"/>
                <a:cs typeface="+mn-lt"/>
              </a:rPr>
              <a:t>A GET request intercepted in Burp Suite shows the parameter modified, resulting in an Internal Server Error. The response includes a database-related error message, indicating improper SQL handling and confirming the presence of a SQL Injection vulnerability.</a:t>
            </a:r>
            <a:endParaRPr lang="en-US" sz="900" dirty="0"/>
          </a:p>
          <a:p>
            <a:endParaRPr lang="en-US" sz="1000" dirty="0">
              <a:cs typeface="Segoe UI"/>
            </a:endParaRPr>
          </a:p>
        </p:txBody>
      </p:sp>
      <p:sp>
        <p:nvSpPr>
          <p:cNvPr id="9" name="Footer">
            <a:extLst>
              <a:ext uri="{FF2B5EF4-FFF2-40B4-BE49-F238E27FC236}">
                <a16:creationId xmlns:a16="http://schemas.microsoft.com/office/drawing/2014/main" id="{B319DAFA-0593-E317-FA9C-FB04DC607E12}"/>
              </a:ext>
            </a:extLst>
          </p:cNvPr>
          <p:cNvSpPr>
            <a:spLocks noGrp="1"/>
          </p:cNvSpPr>
          <p:nvPr>
            <p:ph type="body" sz="quarter" idx="22"/>
            <p:custDataLst>
              <p:tags r:id="rId3"/>
            </p:custDataLst>
          </p:nvPr>
        </p:nvSpPr>
        <p:spPr/>
        <p:txBody>
          <a:bodyPr vert="horz" wrap="square" lIns="0" tIns="0" rIns="0" bIns="0" rtlCol="0" anchor="t">
            <a:spAutoFit/>
          </a:bodyPr>
          <a:lstStyle/>
          <a:p>
            <a:r>
              <a:rPr lang="en-US" dirty="0">
                <a:solidFill>
                  <a:srgbClr val="FFFFFF"/>
                </a:solidFill>
              </a:rPr>
              <a:t>Demo &amp; Testing Approach</a:t>
            </a:r>
            <a:endParaRPr lang="sv-SE" dirty="0">
              <a:solidFill>
                <a:srgbClr val="FFFFFF"/>
              </a:solidFill>
            </a:endParaRPr>
          </a:p>
        </p:txBody>
      </p:sp>
      <p:sp>
        <p:nvSpPr>
          <p:cNvPr id="11" name="Subtitle 2">
            <a:extLst>
              <a:ext uri="{FF2B5EF4-FFF2-40B4-BE49-F238E27FC236}">
                <a16:creationId xmlns:a16="http://schemas.microsoft.com/office/drawing/2014/main" id="{B38BE97A-B18A-2226-AE9F-A4AFC342CFEF}"/>
              </a:ext>
            </a:extLst>
          </p:cNvPr>
          <p:cNvSpPr>
            <a:spLocks noGrp="1"/>
          </p:cNvSpPr>
          <p:nvPr>
            <p:ph type="body" idx="4294967295"/>
            <p:custDataLst>
              <p:tags r:id="rId4"/>
            </p:custDataLst>
          </p:nvPr>
        </p:nvSpPr>
        <p:spPr>
          <a:xfrm>
            <a:off x="0" y="2384425"/>
            <a:ext cx="3527425" cy="808038"/>
          </a:xfrm>
        </p:spPr>
        <p:txBody>
          <a:bodyPr vert="horz" lIns="91440" tIns="45720" rIns="91440" bIns="45720" rtlCol="0" anchor="t">
            <a:normAutofit/>
          </a:bodyPr>
          <a:lstStyle/>
          <a:p>
            <a:pPr marL="0" indent="0">
              <a:buNone/>
            </a:pPr>
            <a:r>
              <a:rPr lang="en-US" dirty="0">
                <a:cs typeface="Segoe UI"/>
              </a:rPr>
              <a:t> </a:t>
            </a:r>
          </a:p>
        </p:txBody>
      </p:sp>
      <p:sp>
        <p:nvSpPr>
          <p:cNvPr id="12" name="Subtitle 1">
            <a:extLst>
              <a:ext uri="{FF2B5EF4-FFF2-40B4-BE49-F238E27FC236}">
                <a16:creationId xmlns:a16="http://schemas.microsoft.com/office/drawing/2014/main" id="{CD550475-1092-88D0-C7C6-6715675A3DE1}"/>
              </a:ext>
            </a:extLst>
          </p:cNvPr>
          <p:cNvSpPr>
            <a:spLocks noGrp="1"/>
          </p:cNvSpPr>
          <p:nvPr>
            <p:ph type="body" idx="4294967295"/>
            <p:custDataLst>
              <p:tags r:id="rId5"/>
            </p:custDataLst>
          </p:nvPr>
        </p:nvSpPr>
        <p:spPr>
          <a:xfrm>
            <a:off x="-2941178" y="1862969"/>
            <a:ext cx="3527425" cy="808037"/>
          </a:xfrm>
        </p:spPr>
        <p:txBody>
          <a:bodyPr vert="horz" lIns="91440" tIns="45720" rIns="91440" bIns="45720" rtlCol="0" anchor="t">
            <a:normAutofit/>
          </a:bodyPr>
          <a:lstStyle/>
          <a:p>
            <a:endParaRPr lang="en-US" dirty="0">
              <a:cs typeface="Segoe UI"/>
            </a:endParaRPr>
          </a:p>
          <a:p>
            <a:endParaRPr lang="en-US" dirty="0">
              <a:cs typeface="Segoe UI"/>
            </a:endParaRPr>
          </a:p>
        </p:txBody>
      </p:sp>
      <p:sp>
        <p:nvSpPr>
          <p:cNvPr id="13" name="Text Placeholder 12">
            <a:extLst>
              <a:ext uri="{FF2B5EF4-FFF2-40B4-BE49-F238E27FC236}">
                <a16:creationId xmlns:a16="http://schemas.microsoft.com/office/drawing/2014/main" id="{A9A1DA4A-680E-9790-8F66-C8A5836A24DF}"/>
              </a:ext>
            </a:extLst>
          </p:cNvPr>
          <p:cNvSpPr>
            <a:spLocks noGrp="1"/>
          </p:cNvSpPr>
          <p:nvPr>
            <p:ph type="body" idx="4294967295"/>
            <p:custDataLst>
              <p:tags r:id="rId6"/>
            </p:custDataLst>
          </p:nvPr>
        </p:nvSpPr>
        <p:spPr>
          <a:xfrm>
            <a:off x="0" y="4413250"/>
            <a:ext cx="3527425" cy="1863725"/>
          </a:xfrm>
        </p:spPr>
        <p:txBody>
          <a:bodyPr vert="horz" lIns="91440" tIns="45720" rIns="91440" bIns="45720" rtlCol="0" anchor="t">
            <a:normAutofit/>
          </a:bodyPr>
          <a:lstStyle/>
          <a:p>
            <a:pPr>
              <a:buNone/>
            </a:pPr>
            <a:r>
              <a:rPr lang="sv-SE" dirty="0">
                <a:cs typeface="Segoe UI"/>
              </a:rPr>
              <a:t> </a:t>
            </a:r>
            <a:endParaRPr lang="sv-SE"/>
          </a:p>
        </p:txBody>
      </p:sp>
      <p:sp>
        <p:nvSpPr>
          <p:cNvPr id="14" name="Subtitle 3">
            <a:extLst>
              <a:ext uri="{FF2B5EF4-FFF2-40B4-BE49-F238E27FC236}">
                <a16:creationId xmlns:a16="http://schemas.microsoft.com/office/drawing/2014/main" id="{25F18650-C5CD-8CD6-97B4-881E69FEEDCF}"/>
              </a:ext>
            </a:extLst>
          </p:cNvPr>
          <p:cNvSpPr>
            <a:spLocks noGrp="1"/>
          </p:cNvSpPr>
          <p:nvPr>
            <p:ph type="body" idx="4294967295"/>
            <p:custDataLst>
              <p:tags r:id="rId7"/>
            </p:custDataLst>
          </p:nvPr>
        </p:nvSpPr>
        <p:spPr>
          <a:xfrm>
            <a:off x="8664575" y="2378075"/>
            <a:ext cx="3527425" cy="808038"/>
          </a:xfrm>
        </p:spPr>
        <p:txBody>
          <a:bodyPr vert="horz" lIns="91440" tIns="45720" rIns="91440" bIns="45720" rtlCol="0" anchor="t">
            <a:normAutofit/>
          </a:bodyPr>
          <a:lstStyle/>
          <a:p>
            <a:endParaRPr lang="en-US" dirty="0">
              <a:cs typeface="Segoe UI"/>
            </a:endParaRPr>
          </a:p>
        </p:txBody>
      </p:sp>
      <p:sp>
        <p:nvSpPr>
          <p:cNvPr id="15" name="Text Placeholder 14">
            <a:extLst>
              <a:ext uri="{FF2B5EF4-FFF2-40B4-BE49-F238E27FC236}">
                <a16:creationId xmlns:a16="http://schemas.microsoft.com/office/drawing/2014/main" id="{290D6100-F077-0CD2-0B53-E36C50A76B4B}"/>
              </a:ext>
            </a:extLst>
          </p:cNvPr>
          <p:cNvSpPr>
            <a:spLocks noGrp="1"/>
          </p:cNvSpPr>
          <p:nvPr>
            <p:ph type="body" idx="4294967295"/>
            <p:custDataLst>
              <p:tags r:id="rId8"/>
            </p:custDataLst>
          </p:nvPr>
        </p:nvSpPr>
        <p:spPr>
          <a:xfrm>
            <a:off x="8664575" y="4408488"/>
            <a:ext cx="3527425" cy="1865312"/>
          </a:xfrm>
        </p:spPr>
        <p:txBody>
          <a:bodyPr vert="horz" lIns="91440" tIns="45720" rIns="91440" bIns="45720" rtlCol="0" anchor="t">
            <a:normAutofit/>
          </a:bodyPr>
          <a:lstStyle/>
          <a:p>
            <a:pPr marL="0" indent="0">
              <a:buNone/>
            </a:pPr>
            <a:r>
              <a:rPr lang="en-US" dirty="0">
                <a:cs typeface="Segoe UI"/>
              </a:rPr>
              <a:t> </a:t>
            </a:r>
          </a:p>
        </p:txBody>
      </p:sp>
      <p:pic>
        <p:nvPicPr>
          <p:cNvPr id="16" name="Bildobjekt 15" descr="En bild som visar text, skärmbild, skärm, programvara&#10;&#10;AI-genererat innehåll kan vara felaktigt.">
            <a:extLst>
              <a:ext uri="{FF2B5EF4-FFF2-40B4-BE49-F238E27FC236}">
                <a16:creationId xmlns:a16="http://schemas.microsoft.com/office/drawing/2014/main" id="{4B83F294-855E-8A28-2EC8-742268773205}"/>
              </a:ext>
            </a:extLst>
          </p:cNvPr>
          <p:cNvPicPr>
            <a:picLocks noChangeAspect="1"/>
          </p:cNvPicPr>
          <p:nvPr/>
        </p:nvPicPr>
        <p:blipFill>
          <a:blip r:embed="rId10"/>
          <a:stretch>
            <a:fillRect/>
          </a:stretch>
        </p:blipFill>
        <p:spPr>
          <a:xfrm>
            <a:off x="4115280" y="354686"/>
            <a:ext cx="7463560" cy="300826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7" name="Bildobjekt 16" descr="En bild som visar text, skärmbild, programvara, design&#10;&#10;AI-genererat innehåll kan vara felaktigt.">
            <a:extLst>
              <a:ext uri="{FF2B5EF4-FFF2-40B4-BE49-F238E27FC236}">
                <a16:creationId xmlns:a16="http://schemas.microsoft.com/office/drawing/2014/main" id="{BF22F7AE-71C2-ABC8-F4B7-C6C76B023CE6}"/>
              </a:ext>
            </a:extLst>
          </p:cNvPr>
          <p:cNvPicPr>
            <a:picLocks noChangeAspect="1"/>
          </p:cNvPicPr>
          <p:nvPr/>
        </p:nvPicPr>
        <p:blipFill>
          <a:blip r:embed="rId11"/>
          <a:stretch>
            <a:fillRect/>
          </a:stretch>
        </p:blipFill>
        <p:spPr>
          <a:xfrm>
            <a:off x="5480241" y="3485484"/>
            <a:ext cx="6003637" cy="3258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 name="Bildobjekt 2" descr="En bild som visar text, skärmbild, Teckensnitt&#10;&#10;AI-genererat innehåll kan vara felaktigt.">
            <a:extLst>
              <a:ext uri="{FF2B5EF4-FFF2-40B4-BE49-F238E27FC236}">
                <a16:creationId xmlns:a16="http://schemas.microsoft.com/office/drawing/2014/main" id="{3530BDE7-4249-0587-91AC-D845759D7789}"/>
              </a:ext>
            </a:extLst>
          </p:cNvPr>
          <p:cNvPicPr>
            <a:picLocks noChangeAspect="1"/>
          </p:cNvPicPr>
          <p:nvPr/>
        </p:nvPicPr>
        <p:blipFill>
          <a:blip r:embed="rId12"/>
          <a:stretch>
            <a:fillRect/>
          </a:stretch>
        </p:blipFill>
        <p:spPr>
          <a:xfrm>
            <a:off x="1893614" y="3028336"/>
            <a:ext cx="1820204" cy="1607176"/>
          </a:xfrm>
          <a:prstGeom prst="rect">
            <a:avLst/>
          </a:prstGeom>
          <a:ln>
            <a:noFill/>
          </a:ln>
          <a:effectLst>
            <a:softEdge rad="112500"/>
          </a:effectLst>
        </p:spPr>
      </p:pic>
    </p:spTree>
    <p:extLst>
      <p:ext uri="{BB962C8B-B14F-4D97-AF65-F5344CB8AC3E}">
        <p14:creationId xmlns:p14="http://schemas.microsoft.com/office/powerpoint/2010/main" val="3916756330"/>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EBA767D-FEF8-D884-F488-1E7F4F8A5DE4}"/>
              </a:ext>
            </a:extLst>
          </p:cNvPr>
          <p:cNvSpPr>
            <a:spLocks noGrp="1"/>
          </p:cNvSpPr>
          <p:nvPr>
            <p:ph type="title"/>
            <p:custDataLst>
              <p:tags r:id="rId1"/>
            </p:custDataLst>
          </p:nvPr>
        </p:nvSpPr>
        <p:spPr>
          <a:xfrm>
            <a:off x="248394" y="1302172"/>
            <a:ext cx="5849931" cy="1360382"/>
          </a:xfrm>
        </p:spPr>
        <p:txBody>
          <a:bodyPr/>
          <a:lstStyle/>
          <a:p>
            <a:r>
              <a:rPr lang="en-US" dirty="0"/>
              <a:t>Recommendations</a:t>
            </a:r>
          </a:p>
        </p:txBody>
      </p:sp>
      <p:sp>
        <p:nvSpPr>
          <p:cNvPr id="6" name="Footer">
            <a:extLst>
              <a:ext uri="{FF2B5EF4-FFF2-40B4-BE49-F238E27FC236}">
                <a16:creationId xmlns:a16="http://schemas.microsoft.com/office/drawing/2014/main" id="{2C16B160-EDC4-AAA9-9891-42892D825CD5}"/>
              </a:ext>
            </a:extLst>
          </p:cNvPr>
          <p:cNvSpPr>
            <a:spLocks noGrp="1"/>
          </p:cNvSpPr>
          <p:nvPr>
            <p:ph type="body" sz="quarter" idx="22"/>
            <p:custDataLst>
              <p:tags r:id="rId2"/>
            </p:custDataLst>
          </p:nvPr>
        </p:nvSpPr>
        <p:spPr/>
        <p:txBody>
          <a:bodyPr vert="horz" wrap="square" lIns="0" tIns="0" rIns="0" bIns="0" rtlCol="0" anchor="t">
            <a:spAutoFit/>
          </a:bodyPr>
          <a:lstStyle/>
          <a:p>
            <a:r>
              <a:rPr lang="en-US" dirty="0"/>
              <a:t>Recommendations</a:t>
            </a:r>
            <a:endParaRPr lang="en-US" dirty="0">
              <a:cs typeface="Segoe UI"/>
            </a:endParaRPr>
          </a:p>
        </p:txBody>
      </p:sp>
      <p:sp>
        <p:nvSpPr>
          <p:cNvPr id="8" name="Subtitle">
            <a:extLst>
              <a:ext uri="{FF2B5EF4-FFF2-40B4-BE49-F238E27FC236}">
                <a16:creationId xmlns:a16="http://schemas.microsoft.com/office/drawing/2014/main" id="{9F2F5F4E-EE7B-62C5-0084-C76B6640A224}"/>
              </a:ext>
            </a:extLst>
          </p:cNvPr>
          <p:cNvSpPr>
            <a:spLocks noGrp="1"/>
          </p:cNvSpPr>
          <p:nvPr>
            <p:ph type="body" idx="26"/>
            <p:custDataLst>
              <p:tags r:id="rId3"/>
            </p:custDataLst>
          </p:nvPr>
        </p:nvSpPr>
        <p:spPr/>
        <p:txBody>
          <a:bodyPr/>
          <a:lstStyle/>
          <a:p>
            <a:r>
              <a:rPr lang="en-US" dirty="0">
                <a:cs typeface="Segoe UI"/>
              </a:rPr>
              <a:t> </a:t>
            </a:r>
          </a:p>
        </p:txBody>
      </p:sp>
      <p:sp>
        <p:nvSpPr>
          <p:cNvPr id="7" name="Text Placeholder 6">
            <a:extLst>
              <a:ext uri="{FF2B5EF4-FFF2-40B4-BE49-F238E27FC236}">
                <a16:creationId xmlns:a16="http://schemas.microsoft.com/office/drawing/2014/main" id="{C2D42EFC-B59A-8AD7-A2AA-5D29CB91D36F}"/>
              </a:ext>
            </a:extLst>
          </p:cNvPr>
          <p:cNvSpPr>
            <a:spLocks noGrp="1"/>
          </p:cNvSpPr>
          <p:nvPr>
            <p:ph type="body" idx="25"/>
            <p:custDataLst>
              <p:tags r:id="rId4"/>
            </p:custDataLst>
          </p:nvPr>
        </p:nvSpPr>
        <p:spPr>
          <a:xfrm>
            <a:off x="582871" y="3581183"/>
            <a:ext cx="5439158" cy="2574687"/>
          </a:xfrm>
        </p:spPr>
        <p:txBody>
          <a:bodyPr/>
          <a:lstStyle/>
          <a:p>
            <a:r>
              <a:rPr lang="en-US" sz="1400" dirty="0"/>
              <a:t>To eliminate or reduce SQL Injection, implement parameterized SQL queries (prepared statements) so that SQL code is separated from user input and cannot be interpreted as executable commands. </a:t>
            </a:r>
            <a:endParaRPr lang="sv-SE" sz="1400">
              <a:cs typeface="Segoe UI"/>
            </a:endParaRPr>
          </a:p>
          <a:p>
            <a:r>
              <a:rPr lang="en-US" sz="1400" dirty="0"/>
              <a:t>Avoid returning detailed SQL or database error messages to users; instead, present generic error responses to reduce information leakage that could aid the attackers. </a:t>
            </a:r>
            <a:endParaRPr lang="en-US" sz="1400" dirty="0">
              <a:cs typeface="Segoe UI"/>
            </a:endParaRPr>
          </a:p>
          <a:p>
            <a:r>
              <a:rPr lang="en-US" sz="1400" dirty="0"/>
              <a:t>Together these measures reduce the risk of data exfiltration and manipulation</a:t>
            </a:r>
            <a:r>
              <a:rPr lang="en-US" dirty="0"/>
              <a:t>. </a:t>
            </a:r>
            <a:endParaRPr lang="en-US" dirty="0">
              <a:cs typeface="Segoe UI"/>
            </a:endParaRPr>
          </a:p>
        </p:txBody>
      </p:sp>
      <p:pic>
        <p:nvPicPr>
          <p:cNvPr id="2" name="Platshållare för bild 1" descr="En bild som visar Grafik, laser, ljus&#10;&#10;AI-genererat innehåll kan vara felaktigt.">
            <a:extLst>
              <a:ext uri="{FF2B5EF4-FFF2-40B4-BE49-F238E27FC236}">
                <a16:creationId xmlns:a16="http://schemas.microsoft.com/office/drawing/2014/main" id="{2EB55E5C-FE5F-6FB1-9294-43F5361154F3}"/>
              </a:ext>
            </a:extLst>
          </p:cNvPr>
          <p:cNvPicPr>
            <a:picLocks noGrp="1" noChangeAspect="1"/>
          </p:cNvPicPr>
          <p:nvPr>
            <p:ph type="pic" sz="quarter" idx="27"/>
            <p:custDataLst>
              <p:tags r:id="rId5"/>
            </p:custDataLst>
          </p:nvPr>
        </p:nvPicPr>
        <p:blipFill>
          <a:blip r:embed="rId7"/>
          <a:srcRect l="554" r="554"/>
          <a:stretch/>
        </p:blipFill>
        <p:spPr>
          <a:prstGeom prst="roundRect">
            <a:avLst>
              <a:gd name="adj" fmla="val 8744"/>
            </a:avLst>
          </a:prstGeom>
        </p:spPr>
      </p:pic>
      <p:pic>
        <p:nvPicPr>
          <p:cNvPr id="3" name="Bildobjekt 2">
            <a:extLst>
              <a:ext uri="{FF2B5EF4-FFF2-40B4-BE49-F238E27FC236}">
                <a16:creationId xmlns:a16="http://schemas.microsoft.com/office/drawing/2014/main" id="{8BBF6527-0D4B-648F-0BD0-ACCCF801EAE8}"/>
              </a:ext>
            </a:extLst>
          </p:cNvPr>
          <p:cNvPicPr>
            <a:picLocks noChangeAspect="1"/>
          </p:cNvPicPr>
          <p:nvPr/>
        </p:nvPicPr>
        <p:blipFill>
          <a:blip r:embed="rId8"/>
          <a:stretch>
            <a:fillRect/>
          </a:stretch>
        </p:blipFill>
        <p:spPr>
          <a:xfrm>
            <a:off x="923925" y="2071254"/>
            <a:ext cx="4483678" cy="346364"/>
          </a:xfrm>
          <a:prstGeom prst="rect">
            <a:avLst/>
          </a:prstGeom>
        </p:spPr>
      </p:pic>
      <p:pic>
        <p:nvPicPr>
          <p:cNvPr id="4" name="Bildobjekt 3" descr="En bild som visar text, Teckensnitt, skärmbild, Grafik&#10;&#10;AI-genererat innehåll kan vara felaktigt.">
            <a:extLst>
              <a:ext uri="{FF2B5EF4-FFF2-40B4-BE49-F238E27FC236}">
                <a16:creationId xmlns:a16="http://schemas.microsoft.com/office/drawing/2014/main" id="{24C79210-F909-0BD5-F73E-4B56352D2BEB}"/>
              </a:ext>
            </a:extLst>
          </p:cNvPr>
          <p:cNvPicPr>
            <a:picLocks noChangeAspect="1"/>
          </p:cNvPicPr>
          <p:nvPr/>
        </p:nvPicPr>
        <p:blipFill>
          <a:blip r:embed="rId9"/>
          <a:stretch>
            <a:fillRect/>
          </a:stretch>
        </p:blipFill>
        <p:spPr>
          <a:xfrm>
            <a:off x="1284576" y="2607252"/>
            <a:ext cx="4053321" cy="528205"/>
          </a:xfrm>
          <a:prstGeom prst="rect">
            <a:avLst/>
          </a:prstGeom>
        </p:spPr>
      </p:pic>
    </p:spTree>
    <p:extLst>
      <p:ext uri="{BB962C8B-B14F-4D97-AF65-F5344CB8AC3E}">
        <p14:creationId xmlns:p14="http://schemas.microsoft.com/office/powerpoint/2010/main" val="41773679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214F509E-37F9-D2DD-A3A0-94BE1944091B}"/>
              </a:ext>
            </a:extLst>
          </p:cNvPr>
          <p:cNvSpPr>
            <a:spLocks noGrp="1"/>
          </p:cNvSpPr>
          <p:nvPr>
            <p:ph type="title"/>
            <p:custDataLst>
              <p:tags r:id="rId1"/>
            </p:custDataLst>
          </p:nvPr>
        </p:nvSpPr>
        <p:spPr/>
        <p:txBody>
          <a:bodyPr/>
          <a:lstStyle/>
          <a:p>
            <a:r>
              <a:rPr lang="en-US" dirty="0"/>
              <a:t>Conclusion &amp; Evaluation</a:t>
            </a:r>
          </a:p>
        </p:txBody>
      </p:sp>
      <p:sp>
        <p:nvSpPr>
          <p:cNvPr id="20" name="Footer">
            <a:extLst>
              <a:ext uri="{FF2B5EF4-FFF2-40B4-BE49-F238E27FC236}">
                <a16:creationId xmlns:a16="http://schemas.microsoft.com/office/drawing/2014/main" id="{F1F19009-600F-770E-83C1-470CA2AD4778}"/>
              </a:ext>
            </a:extLst>
          </p:cNvPr>
          <p:cNvSpPr>
            <a:spLocks noGrp="1"/>
          </p:cNvSpPr>
          <p:nvPr>
            <p:ph type="body" sz="quarter" idx="22"/>
            <p:custDataLst>
              <p:tags r:id="rId2"/>
            </p:custDataLst>
          </p:nvPr>
        </p:nvSpPr>
        <p:spPr>
          <a:xfrm>
            <a:off x="1283468" y="574199"/>
            <a:ext cx="4733557" cy="169277"/>
          </a:xfrm>
        </p:spPr>
        <p:txBody>
          <a:bodyPr vert="horz" wrap="square" lIns="0" tIns="0" rIns="0" bIns="0" rtlCol="0" anchor="t">
            <a:spAutoFit/>
          </a:bodyPr>
          <a:lstStyle/>
          <a:p>
            <a:r>
              <a:rPr lang="en-US" dirty="0">
                <a:latin typeface="Segoe UI"/>
                <a:cs typeface="Segoe UI"/>
              </a:rPr>
              <a:t>Conclusion &amp; Evaluation</a:t>
            </a:r>
            <a:endParaRPr lang="en-US" dirty="0" err="1">
              <a:cs typeface="Segoe UI"/>
            </a:endParaRPr>
          </a:p>
        </p:txBody>
      </p:sp>
      <p:sp>
        <p:nvSpPr>
          <p:cNvPr id="22" name="Text Placeholder 20">
            <a:extLst>
              <a:ext uri="{FF2B5EF4-FFF2-40B4-BE49-F238E27FC236}">
                <a16:creationId xmlns:a16="http://schemas.microsoft.com/office/drawing/2014/main" id="{8F397B44-6534-599F-48DB-A1AEA048B9E5}"/>
              </a:ext>
            </a:extLst>
          </p:cNvPr>
          <p:cNvSpPr>
            <a:spLocks noGrp="1"/>
          </p:cNvSpPr>
          <p:nvPr>
            <p:ph type="body" idx="38"/>
            <p:custDataLst>
              <p:tags r:id="rId3"/>
            </p:custDataLst>
          </p:nvPr>
        </p:nvSpPr>
        <p:spPr/>
        <p:txBody>
          <a:bodyPr/>
          <a:lstStyle/>
          <a:p>
            <a:r>
              <a:rPr lang="en-US" dirty="0"/>
              <a:t>The project demonstrated that OWASP Juice Shop is vulnerable to blind SQL-Injection, enabling data extraction and manipulation while impacting confidentiality and integrity.</a:t>
            </a:r>
          </a:p>
        </p:txBody>
      </p:sp>
      <p:sp>
        <p:nvSpPr>
          <p:cNvPr id="24" name="Text Placeholder 21">
            <a:extLst>
              <a:ext uri="{FF2B5EF4-FFF2-40B4-BE49-F238E27FC236}">
                <a16:creationId xmlns:a16="http://schemas.microsoft.com/office/drawing/2014/main" id="{4DAE43F0-2507-EC5A-33B8-BA86D8DE429D}"/>
              </a:ext>
            </a:extLst>
          </p:cNvPr>
          <p:cNvSpPr>
            <a:spLocks noGrp="1"/>
          </p:cNvSpPr>
          <p:nvPr>
            <p:ph type="body" idx="40"/>
            <p:custDataLst>
              <p:tags r:id="rId4"/>
            </p:custDataLst>
          </p:nvPr>
        </p:nvSpPr>
        <p:spPr/>
        <p:txBody>
          <a:bodyPr/>
          <a:lstStyle/>
          <a:p>
            <a:r>
              <a:rPr lang="en-US" dirty="0"/>
              <a:t>Implemented testing validated the issue and met project goals, though future work could include broader endpoint coverage and more controlled testing with other tools. </a:t>
            </a:r>
          </a:p>
        </p:txBody>
      </p:sp>
      <p:sp>
        <p:nvSpPr>
          <p:cNvPr id="25" name="Text Placeholder 22">
            <a:extLst>
              <a:ext uri="{FF2B5EF4-FFF2-40B4-BE49-F238E27FC236}">
                <a16:creationId xmlns:a16="http://schemas.microsoft.com/office/drawing/2014/main" id="{4EFA60A8-B65E-86C5-D36E-F51C51A5F1B6}"/>
              </a:ext>
            </a:extLst>
          </p:cNvPr>
          <p:cNvSpPr>
            <a:spLocks noGrp="1"/>
          </p:cNvSpPr>
          <p:nvPr>
            <p:ph type="body" idx="41"/>
            <p:custDataLst>
              <p:tags r:id="rId5"/>
            </p:custDataLst>
          </p:nvPr>
        </p:nvSpPr>
        <p:spPr/>
        <p:txBody>
          <a:bodyPr/>
          <a:lstStyle/>
          <a:p>
            <a:r>
              <a:rPr lang="en-US" dirty="0">
                <a:ea typeface="+mn-lt"/>
                <a:cs typeface="+mn-lt"/>
              </a:rPr>
              <a:t>Always patch and update.</a:t>
            </a:r>
            <a:endParaRPr lang="sv-SE" dirty="0">
              <a:ea typeface="+mn-lt"/>
              <a:cs typeface="+mn-lt"/>
            </a:endParaRPr>
          </a:p>
          <a:p>
            <a:endParaRPr lang="en-US" dirty="0">
              <a:cs typeface="Segoe UI"/>
            </a:endParaRPr>
          </a:p>
          <a:p>
            <a:endParaRPr lang="en-US" dirty="0"/>
          </a:p>
        </p:txBody>
      </p:sp>
      <p:sp>
        <p:nvSpPr>
          <p:cNvPr id="21" name="Text Placeholder 23">
            <a:extLst>
              <a:ext uri="{FF2B5EF4-FFF2-40B4-BE49-F238E27FC236}">
                <a16:creationId xmlns:a16="http://schemas.microsoft.com/office/drawing/2014/main" id="{5F6F8191-8DBB-EB08-B81B-98E35B64E3C9}"/>
              </a:ext>
            </a:extLst>
          </p:cNvPr>
          <p:cNvSpPr>
            <a:spLocks noGrp="1"/>
          </p:cNvSpPr>
          <p:nvPr>
            <p:ph type="body" idx="37"/>
            <p:custDataLst>
              <p:tags r:id="rId6"/>
            </p:custDataLst>
          </p:nvPr>
        </p:nvSpPr>
        <p:spPr/>
        <p:txBody>
          <a:bodyPr/>
          <a:lstStyle/>
          <a:p>
            <a:r>
              <a:rPr lang="en-US" dirty="0">
                <a:cs typeface="Segoe UI"/>
              </a:rPr>
              <a:t>Never trust anyone.</a:t>
            </a:r>
            <a:endParaRPr lang="sv-SE" dirty="0"/>
          </a:p>
        </p:txBody>
      </p:sp>
      <p:sp>
        <p:nvSpPr>
          <p:cNvPr id="23" name="Text Placeholder 24">
            <a:extLst>
              <a:ext uri="{FF2B5EF4-FFF2-40B4-BE49-F238E27FC236}">
                <a16:creationId xmlns:a16="http://schemas.microsoft.com/office/drawing/2014/main" id="{9F6E990E-657F-3F36-9CA0-F3A56A1C385C}"/>
              </a:ext>
            </a:extLst>
          </p:cNvPr>
          <p:cNvSpPr>
            <a:spLocks noGrp="1"/>
          </p:cNvSpPr>
          <p:nvPr>
            <p:ph type="body" idx="39"/>
            <p:custDataLst>
              <p:tags r:id="rId7"/>
            </p:custDataLst>
          </p:nvPr>
        </p:nvSpPr>
        <p:spPr/>
        <p:txBody>
          <a:bodyPr/>
          <a:lstStyle/>
          <a:p>
            <a:r>
              <a:rPr lang="en-US" dirty="0">
                <a:cs typeface="Segoe UI"/>
              </a:rPr>
              <a:t>Test continuously.</a:t>
            </a:r>
            <a:endParaRPr lang="sv-SE" dirty="0"/>
          </a:p>
        </p:txBody>
      </p:sp>
    </p:spTree>
    <p:extLst>
      <p:ext uri="{BB962C8B-B14F-4D97-AF65-F5344CB8AC3E}">
        <p14:creationId xmlns:p14="http://schemas.microsoft.com/office/powerpoint/2010/main" val="9858424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 Placeholder 2">
            <a:extLst>
              <a:ext uri="{FF2B5EF4-FFF2-40B4-BE49-F238E27FC236}">
                <a16:creationId xmlns:a16="http://schemas.microsoft.com/office/drawing/2014/main" id="{64820115-CDE3-0D6D-56F2-B548B12C3C08}"/>
              </a:ext>
            </a:extLst>
          </p:cNvPr>
          <p:cNvSpPr>
            <a:spLocks noGrp="1"/>
          </p:cNvSpPr>
          <p:nvPr>
            <p:ph type="body" sz="quarter" idx="22"/>
          </p:nvPr>
        </p:nvSpPr>
        <p:spPr>
          <a:xfrm>
            <a:off x="1283468" y="574199"/>
            <a:ext cx="4733557" cy="169277"/>
          </a:xfrm>
        </p:spPr>
        <p:txBody>
          <a:bodyPr vert="horz" wrap="square" lIns="0" tIns="0" rIns="0" bIns="0" rtlCol="0">
            <a:normAutofit/>
          </a:bodyPr>
          <a:lstStyle/>
          <a:p>
            <a:r>
              <a:rPr lang="en-US"/>
              <a:t>Q&amp;A</a:t>
            </a:r>
          </a:p>
        </p:txBody>
      </p:sp>
      <p:sp>
        <p:nvSpPr>
          <p:cNvPr id="40" name="Title 1">
            <a:extLst>
              <a:ext uri="{FF2B5EF4-FFF2-40B4-BE49-F238E27FC236}">
                <a16:creationId xmlns:a16="http://schemas.microsoft.com/office/drawing/2014/main" id="{05104599-6ECB-4E30-8B18-D369D102FDDA}"/>
              </a:ext>
            </a:extLst>
          </p:cNvPr>
          <p:cNvSpPr>
            <a:spLocks noGrp="1"/>
          </p:cNvSpPr>
          <p:nvPr>
            <p:ph type="title"/>
          </p:nvPr>
        </p:nvSpPr>
        <p:spPr>
          <a:xfrm>
            <a:off x="602452" y="1332959"/>
            <a:ext cx="7264883" cy="1329595"/>
          </a:xfrm>
        </p:spPr>
        <p:txBody>
          <a:bodyPr wrap="square" anchor="t">
            <a:normAutofit/>
          </a:bodyPr>
          <a:lstStyle/>
          <a:p>
            <a:r>
              <a:rPr lang="en-US" dirty="0"/>
              <a:t> </a:t>
            </a:r>
            <a:endParaRPr lang="en-US"/>
          </a:p>
        </p:txBody>
      </p:sp>
      <p:sp>
        <p:nvSpPr>
          <p:cNvPr id="42" name="Text Placeholder 3">
            <a:extLst>
              <a:ext uri="{FF2B5EF4-FFF2-40B4-BE49-F238E27FC236}">
                <a16:creationId xmlns:a16="http://schemas.microsoft.com/office/drawing/2014/main" id="{631CE177-5D90-370E-A59B-E3B8D3ABA972}"/>
              </a:ext>
            </a:extLst>
          </p:cNvPr>
          <p:cNvSpPr>
            <a:spLocks noGrp="1"/>
          </p:cNvSpPr>
          <p:nvPr>
            <p:ph type="body" idx="26"/>
          </p:nvPr>
        </p:nvSpPr>
        <p:spPr>
          <a:xfrm>
            <a:off x="8075611" y="573430"/>
            <a:ext cx="3528000" cy="4406096"/>
          </a:xfrm>
        </p:spPr>
        <p:txBody>
          <a:bodyPr wrap="square" anchor="ctr">
            <a:normAutofit/>
          </a:bodyPr>
          <a:lstStyle/>
          <a:p>
            <a:r>
              <a:rPr lang="en-US"/>
              <a:t>Questions?  </a:t>
            </a:r>
          </a:p>
        </p:txBody>
      </p:sp>
      <p:sp>
        <p:nvSpPr>
          <p:cNvPr id="43" name="Text Placeholder 4">
            <a:extLst>
              <a:ext uri="{FF2B5EF4-FFF2-40B4-BE49-F238E27FC236}">
                <a16:creationId xmlns:a16="http://schemas.microsoft.com/office/drawing/2014/main" id="{FC00CD21-2340-BA57-9677-65E1F6012A08}"/>
              </a:ext>
            </a:extLst>
          </p:cNvPr>
          <p:cNvSpPr>
            <a:spLocks noGrp="1"/>
          </p:cNvSpPr>
          <p:nvPr>
            <p:ph type="body" idx="25"/>
          </p:nvPr>
        </p:nvSpPr>
        <p:spPr>
          <a:xfrm>
            <a:off x="8075611" y="2629575"/>
            <a:ext cx="3528000" cy="3488616"/>
          </a:xfrm>
        </p:spPr>
        <p:txBody>
          <a:bodyPr anchor="t">
            <a:normAutofit/>
          </a:bodyPr>
          <a:lstStyle/>
          <a:p>
            <a:r>
              <a:rPr lang="en-US"/>
              <a:t> </a:t>
            </a:r>
          </a:p>
        </p:txBody>
      </p:sp>
      <p:pic>
        <p:nvPicPr>
          <p:cNvPr id="7" name="Platshållare för bild 6" descr="En bild som visar skärmbild, byggnad, ljus, laser&#10;&#10;AI-genererat innehåll kan vara felaktigt.">
            <a:extLst>
              <a:ext uri="{FF2B5EF4-FFF2-40B4-BE49-F238E27FC236}">
                <a16:creationId xmlns:a16="http://schemas.microsoft.com/office/drawing/2014/main" id="{D3F93D72-1F82-A4E2-7E5E-9E1ABFF16FE6}"/>
              </a:ext>
            </a:extLst>
          </p:cNvPr>
          <p:cNvPicPr>
            <a:picLocks noGrp="1" noChangeAspect="1"/>
          </p:cNvPicPr>
          <p:nvPr>
            <p:ph type="pic" sz="quarter" idx="27"/>
          </p:nvPr>
        </p:nvPicPr>
        <p:blipFill>
          <a:blip r:embed="rId2"/>
          <a:srcRect t="14145" r="-1" b="27244"/>
          <a:stretch>
            <a:fillRect/>
          </a:stretch>
        </p:blipFill>
        <p:spPr>
          <a:xfrm>
            <a:off x="601074" y="2529591"/>
            <a:ext cx="7271129" cy="3741572"/>
          </a:xfrm>
          <a:prstGeom prst="roundRect">
            <a:avLst>
              <a:gd name="adj" fmla="val 8744"/>
            </a:avLst>
          </a:prstGeom>
          <a:noFill/>
        </p:spPr>
      </p:pic>
    </p:spTree>
    <p:extLst>
      <p:ext uri="{BB962C8B-B14F-4D97-AF65-F5344CB8AC3E}">
        <p14:creationId xmlns:p14="http://schemas.microsoft.com/office/powerpoint/2010/main" val="13378968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ROLE" val="title"/>
</p:tagLst>
</file>

<file path=ppt/tags/tag10.xml><?xml version="1.0" encoding="utf-8"?>
<p:tagLst xmlns:a="http://schemas.openxmlformats.org/drawingml/2006/main" xmlns:r="http://schemas.openxmlformats.org/officeDocument/2006/relationships" xmlns:p="http://schemas.openxmlformats.org/presentationml/2006/main">
  <p:tag name="ROLE" val="footer"/>
</p:tagLst>
</file>

<file path=ppt/tags/tag100.xml><?xml version="1.0" encoding="utf-8"?>
<p:tagLst xmlns:a="http://schemas.openxmlformats.org/drawingml/2006/main" xmlns:r="http://schemas.openxmlformats.org/officeDocument/2006/relationships" xmlns:p="http://schemas.openxmlformats.org/presentationml/2006/main">
  <p:tag name="ROLE" val="footer"/>
</p:tagLst>
</file>

<file path=ppt/tags/tag101.xml><?xml version="1.0" encoding="utf-8"?>
<p:tagLst xmlns:a="http://schemas.openxmlformats.org/drawingml/2006/main" xmlns:r="http://schemas.openxmlformats.org/officeDocument/2006/relationships" xmlns:p="http://schemas.openxmlformats.org/presentationml/2006/main">
  <p:tag name="ROLE" val="subtitle1"/>
</p:tagLst>
</file>

<file path=ppt/tags/tag102.xml><?xml version="1.0" encoding="utf-8"?>
<p:tagLst xmlns:a="http://schemas.openxmlformats.org/drawingml/2006/main" xmlns:r="http://schemas.openxmlformats.org/officeDocument/2006/relationships" xmlns:p="http://schemas.openxmlformats.org/presentationml/2006/main">
  <p:tag name="ROLE" val="textplaceholder1"/>
</p:tagLst>
</file>

<file path=ppt/tags/tag103.xml><?xml version="1.0" encoding="utf-8"?>
<p:tagLst xmlns:a="http://schemas.openxmlformats.org/drawingml/2006/main" xmlns:r="http://schemas.openxmlformats.org/officeDocument/2006/relationships" xmlns:p="http://schemas.openxmlformats.org/presentationml/2006/main">
  <p:tag name="IMAGE_SOURCE_URL" val="ai-images"/>
</p:tagLst>
</file>

<file path=ppt/tags/tag104.xml><?xml version="1.0" encoding="utf-8"?>
<p:tagLst xmlns:a="http://schemas.openxmlformats.org/drawingml/2006/main" xmlns:r="http://schemas.openxmlformats.org/officeDocument/2006/relationships" xmlns:p="http://schemas.openxmlformats.org/presentationml/2006/main">
  <p:tag name="ROLE" val="footer"/>
</p:tagLst>
</file>

<file path=ppt/tags/tag105.xml><?xml version="1.0" encoding="utf-8"?>
<p:tagLst xmlns:a="http://schemas.openxmlformats.org/drawingml/2006/main" xmlns:r="http://schemas.openxmlformats.org/officeDocument/2006/relationships" xmlns:p="http://schemas.openxmlformats.org/presentationml/2006/main">
  <p:tag name="ROLE" val="title"/>
</p:tagLst>
</file>

<file path=ppt/tags/tag106.xml><?xml version="1.0" encoding="utf-8"?>
<p:tagLst xmlns:a="http://schemas.openxmlformats.org/drawingml/2006/main" xmlns:r="http://schemas.openxmlformats.org/officeDocument/2006/relationships" xmlns:p="http://schemas.openxmlformats.org/presentationml/2006/main">
  <p:tag name="ROLE" val="subtitle1"/>
</p:tagLst>
</file>

<file path=ppt/tags/tag107.xml><?xml version="1.0" encoding="utf-8"?>
<p:tagLst xmlns:a="http://schemas.openxmlformats.org/drawingml/2006/main" xmlns:r="http://schemas.openxmlformats.org/officeDocument/2006/relationships" xmlns:p="http://schemas.openxmlformats.org/presentationml/2006/main">
  <p:tag name="ROLE" val="textplaceholder1"/>
</p:tagLst>
</file>

<file path=ppt/tags/tag108.xml><?xml version="1.0" encoding="utf-8"?>
<p:tagLst xmlns:a="http://schemas.openxmlformats.org/drawingml/2006/main" xmlns:r="http://schemas.openxmlformats.org/officeDocument/2006/relationships" xmlns:p="http://schemas.openxmlformats.org/presentationml/2006/main">
  <p:tag name="IMAGE_SOURCE_URL" val="ai-images"/>
</p:tagLst>
</file>

<file path=ppt/tags/tag109.xml><?xml version="1.0" encoding="utf-8"?>
<p:tagLst xmlns:a="http://schemas.openxmlformats.org/drawingml/2006/main" xmlns:r="http://schemas.openxmlformats.org/officeDocument/2006/relationships" xmlns:p="http://schemas.openxmlformats.org/presentationml/2006/main">
  <p:tag name="ROLE" val="title"/>
</p:tagLst>
</file>

<file path=ppt/tags/tag11.xml><?xml version="1.0" encoding="utf-8"?>
<p:tagLst xmlns:a="http://schemas.openxmlformats.org/drawingml/2006/main" xmlns:r="http://schemas.openxmlformats.org/officeDocument/2006/relationships" xmlns:p="http://schemas.openxmlformats.org/presentationml/2006/main">
  <p:tag name="ROLE" val="group361"/>
</p:tagLst>
</file>

<file path=ppt/tags/tag110.xml><?xml version="1.0" encoding="utf-8"?>
<p:tagLst xmlns:a="http://schemas.openxmlformats.org/drawingml/2006/main" xmlns:r="http://schemas.openxmlformats.org/officeDocument/2006/relationships" xmlns:p="http://schemas.openxmlformats.org/presentationml/2006/main">
  <p:tag name="ROLE" val="textplaceholder2"/>
</p:tagLst>
</file>

<file path=ppt/tags/tag111.xml><?xml version="1.0" encoding="utf-8"?>
<p:tagLst xmlns:a="http://schemas.openxmlformats.org/drawingml/2006/main" xmlns:r="http://schemas.openxmlformats.org/officeDocument/2006/relationships" xmlns:p="http://schemas.openxmlformats.org/presentationml/2006/main">
  <p:tag name="ROLE" val="footer"/>
</p:tagLst>
</file>

<file path=ppt/tags/tag112.xml><?xml version="1.0" encoding="utf-8"?>
<p:tagLst xmlns:a="http://schemas.openxmlformats.org/drawingml/2006/main" xmlns:r="http://schemas.openxmlformats.org/officeDocument/2006/relationships" xmlns:p="http://schemas.openxmlformats.org/presentationml/2006/main">
  <p:tag name="ROLE" val="subtitle2"/>
</p:tagLst>
</file>

<file path=ppt/tags/tag113.xml><?xml version="1.0" encoding="utf-8"?>
<p:tagLst xmlns:a="http://schemas.openxmlformats.org/drawingml/2006/main" xmlns:r="http://schemas.openxmlformats.org/officeDocument/2006/relationships" xmlns:p="http://schemas.openxmlformats.org/presentationml/2006/main">
  <p:tag name="ROLE" val="subtitle1"/>
</p:tagLst>
</file>

<file path=ppt/tags/tag114.xml><?xml version="1.0" encoding="utf-8"?>
<p:tagLst xmlns:a="http://schemas.openxmlformats.org/drawingml/2006/main" xmlns:r="http://schemas.openxmlformats.org/officeDocument/2006/relationships" xmlns:p="http://schemas.openxmlformats.org/presentationml/2006/main">
  <p:tag name="ROLE" val="textplaceholder1"/>
</p:tagLst>
</file>

<file path=ppt/tags/tag115.xml><?xml version="1.0" encoding="utf-8"?>
<p:tagLst xmlns:a="http://schemas.openxmlformats.org/drawingml/2006/main" xmlns:r="http://schemas.openxmlformats.org/officeDocument/2006/relationships" xmlns:p="http://schemas.openxmlformats.org/presentationml/2006/main">
  <p:tag name="ROLE" val="subtitle3"/>
</p:tagLst>
</file>

<file path=ppt/tags/tag116.xml><?xml version="1.0" encoding="utf-8"?>
<p:tagLst xmlns:a="http://schemas.openxmlformats.org/drawingml/2006/main" xmlns:r="http://schemas.openxmlformats.org/officeDocument/2006/relationships" xmlns:p="http://schemas.openxmlformats.org/presentationml/2006/main">
  <p:tag name="ROLE" val="textplaceholder3"/>
</p:tagLst>
</file>

<file path=ppt/tags/tag117.xml><?xml version="1.0" encoding="utf-8"?>
<p:tagLst xmlns:a="http://schemas.openxmlformats.org/drawingml/2006/main" xmlns:r="http://schemas.openxmlformats.org/officeDocument/2006/relationships" xmlns:p="http://schemas.openxmlformats.org/presentationml/2006/main">
  <p:tag name="ROLE" val="title"/>
</p:tagLst>
</file>

<file path=ppt/tags/tag118.xml><?xml version="1.0" encoding="utf-8"?>
<p:tagLst xmlns:a="http://schemas.openxmlformats.org/drawingml/2006/main" xmlns:r="http://schemas.openxmlformats.org/officeDocument/2006/relationships" xmlns:p="http://schemas.openxmlformats.org/presentationml/2006/main">
  <p:tag name="ROLE" val="footer"/>
</p:tagLst>
</file>

<file path=ppt/tags/tag119.xml><?xml version="1.0" encoding="utf-8"?>
<p:tagLst xmlns:a="http://schemas.openxmlformats.org/drawingml/2006/main" xmlns:r="http://schemas.openxmlformats.org/officeDocument/2006/relationships" xmlns:p="http://schemas.openxmlformats.org/presentationml/2006/main">
  <p:tag name="ROLE" val="subtitle1"/>
</p:tagLst>
</file>

<file path=ppt/tags/tag12.xml><?xml version="1.0" encoding="utf-8"?>
<p:tagLst xmlns:a="http://schemas.openxmlformats.org/drawingml/2006/main" xmlns:r="http://schemas.openxmlformats.org/officeDocument/2006/relationships" xmlns:p="http://schemas.openxmlformats.org/presentationml/2006/main">
  <p:tag name="ROLE" val="textplaceholder4"/>
</p:tagLst>
</file>

<file path=ppt/tags/tag120.xml><?xml version="1.0" encoding="utf-8"?>
<p:tagLst xmlns:a="http://schemas.openxmlformats.org/drawingml/2006/main" xmlns:r="http://schemas.openxmlformats.org/officeDocument/2006/relationships" xmlns:p="http://schemas.openxmlformats.org/presentationml/2006/main">
  <p:tag name="ROLE" val="textplaceholder1"/>
</p:tagLst>
</file>

<file path=ppt/tags/tag121.xml><?xml version="1.0" encoding="utf-8"?>
<p:tagLst xmlns:a="http://schemas.openxmlformats.org/drawingml/2006/main" xmlns:r="http://schemas.openxmlformats.org/officeDocument/2006/relationships" xmlns:p="http://schemas.openxmlformats.org/presentationml/2006/main">
  <p:tag name="IMAGE_SOURCE_URL" val="ai-images"/>
</p:tagLst>
</file>

<file path=ppt/tags/tag122.xml><?xml version="1.0" encoding="utf-8"?>
<p:tagLst xmlns:a="http://schemas.openxmlformats.org/drawingml/2006/main" xmlns:r="http://schemas.openxmlformats.org/officeDocument/2006/relationships" xmlns:p="http://schemas.openxmlformats.org/presentationml/2006/main">
  <p:tag name="ROLE" val="title"/>
</p:tagLst>
</file>

<file path=ppt/tags/tag123.xml><?xml version="1.0" encoding="utf-8"?>
<p:tagLst xmlns:a="http://schemas.openxmlformats.org/drawingml/2006/main" xmlns:r="http://schemas.openxmlformats.org/officeDocument/2006/relationships" xmlns:p="http://schemas.openxmlformats.org/presentationml/2006/main">
  <p:tag name="ROLE" val="footer"/>
</p:tagLst>
</file>

<file path=ppt/tags/tag124.xml><?xml version="1.0" encoding="utf-8"?>
<p:tagLst xmlns:a="http://schemas.openxmlformats.org/drawingml/2006/main" xmlns:r="http://schemas.openxmlformats.org/officeDocument/2006/relationships" xmlns:p="http://schemas.openxmlformats.org/presentationml/2006/main">
  <p:tag name="ROLE" val="textplaceholder1"/>
</p:tagLst>
</file>

<file path=ppt/tags/tag125.xml><?xml version="1.0" encoding="utf-8"?>
<p:tagLst xmlns:a="http://schemas.openxmlformats.org/drawingml/2006/main" xmlns:r="http://schemas.openxmlformats.org/officeDocument/2006/relationships" xmlns:p="http://schemas.openxmlformats.org/presentationml/2006/main">
  <p:tag name="ROLE" val="textplaceholder2"/>
</p:tagLst>
</file>

<file path=ppt/tags/tag126.xml><?xml version="1.0" encoding="utf-8"?>
<p:tagLst xmlns:a="http://schemas.openxmlformats.org/drawingml/2006/main" xmlns:r="http://schemas.openxmlformats.org/officeDocument/2006/relationships" xmlns:p="http://schemas.openxmlformats.org/presentationml/2006/main">
  <p:tag name="ROLE" val="textplaceholder3"/>
</p:tagLst>
</file>

<file path=ppt/tags/tag127.xml><?xml version="1.0" encoding="utf-8"?>
<p:tagLst xmlns:a="http://schemas.openxmlformats.org/drawingml/2006/main" xmlns:r="http://schemas.openxmlformats.org/officeDocument/2006/relationships" xmlns:p="http://schemas.openxmlformats.org/presentationml/2006/main">
  <p:tag name="ROLE" val="textplaceholder4"/>
</p:tagLst>
</file>

<file path=ppt/tags/tag128.xml><?xml version="1.0" encoding="utf-8"?>
<p:tagLst xmlns:a="http://schemas.openxmlformats.org/drawingml/2006/main" xmlns:r="http://schemas.openxmlformats.org/officeDocument/2006/relationships" xmlns:p="http://schemas.openxmlformats.org/presentationml/2006/main">
  <p:tag name="ROLE" val="textplaceholder5"/>
</p:tagLst>
</file>

<file path=ppt/tags/tag13.xml><?xml version="1.0" encoding="utf-8"?>
<p:tagLst xmlns:a="http://schemas.openxmlformats.org/drawingml/2006/main" xmlns:r="http://schemas.openxmlformats.org/officeDocument/2006/relationships" xmlns:p="http://schemas.openxmlformats.org/presentationml/2006/main">
  <p:tag name="ROLE" val="прямоугольник:скругленныеуглы14"/>
</p:tagLst>
</file>

<file path=ppt/tags/tag14.xml><?xml version="1.0" encoding="utf-8"?>
<p:tagLst xmlns:a="http://schemas.openxmlformats.org/drawingml/2006/main" xmlns:r="http://schemas.openxmlformats.org/officeDocument/2006/relationships" xmlns:p="http://schemas.openxmlformats.org/presentationml/2006/main">
  <p:tag name="ROLE" val="textbox1"/>
</p:tagLst>
</file>

<file path=ppt/tags/tag15.xml><?xml version="1.0" encoding="utf-8"?>
<p:tagLst xmlns:a="http://schemas.openxmlformats.org/drawingml/2006/main" xmlns:r="http://schemas.openxmlformats.org/officeDocument/2006/relationships" xmlns:p="http://schemas.openxmlformats.org/presentationml/2006/main">
  <p:tag name="ROLE" val="textplaceholder1"/>
</p:tagLst>
</file>

<file path=ppt/tags/tag16.xml><?xml version="1.0" encoding="utf-8"?>
<p:tagLst xmlns:a="http://schemas.openxmlformats.org/drawingml/2006/main" xmlns:r="http://schemas.openxmlformats.org/officeDocument/2006/relationships" xmlns:p="http://schemas.openxmlformats.org/presentationml/2006/main">
  <p:tag name="ROLE" val="textbox2"/>
</p:tagLst>
</file>

<file path=ppt/tags/tag17.xml><?xml version="1.0" encoding="utf-8"?>
<p:tagLst xmlns:a="http://schemas.openxmlformats.org/drawingml/2006/main" xmlns:r="http://schemas.openxmlformats.org/officeDocument/2006/relationships" xmlns:p="http://schemas.openxmlformats.org/presentationml/2006/main">
  <p:tag name="ROLE" val="textplaceholder5"/>
</p:tagLst>
</file>

<file path=ppt/tags/tag18.xml><?xml version="1.0" encoding="utf-8"?>
<p:tagLst xmlns:a="http://schemas.openxmlformats.org/drawingml/2006/main" xmlns:r="http://schemas.openxmlformats.org/officeDocument/2006/relationships" xmlns:p="http://schemas.openxmlformats.org/presentationml/2006/main">
  <p:tag name="ROLE" val="textbox3"/>
</p:tagLst>
</file>

<file path=ppt/tags/tag19.xml><?xml version="1.0" encoding="utf-8"?>
<p:tagLst xmlns:a="http://schemas.openxmlformats.org/drawingml/2006/main" xmlns:r="http://schemas.openxmlformats.org/officeDocument/2006/relationships" xmlns:p="http://schemas.openxmlformats.org/presentationml/2006/main">
  <p:tag name="ROLE" val="textplaceholder2"/>
</p:tagLst>
</file>

<file path=ppt/tags/tag2.xml><?xml version="1.0" encoding="utf-8"?>
<p:tagLst xmlns:a="http://schemas.openxmlformats.org/drawingml/2006/main" xmlns:r="http://schemas.openxmlformats.org/officeDocument/2006/relationships" xmlns:p="http://schemas.openxmlformats.org/presentationml/2006/main">
  <p:tag name="ROLE" val="textplaceholder1"/>
</p:tagLst>
</file>

<file path=ppt/tags/tag20.xml><?xml version="1.0" encoding="utf-8"?>
<p:tagLst xmlns:a="http://schemas.openxmlformats.org/drawingml/2006/main" xmlns:r="http://schemas.openxmlformats.org/officeDocument/2006/relationships" xmlns:p="http://schemas.openxmlformats.org/presentationml/2006/main">
  <p:tag name="ROLE" val="прямоугольник:скругленныеуглы15"/>
</p:tagLst>
</file>

<file path=ppt/tags/tag21.xml><?xml version="1.0" encoding="utf-8"?>
<p:tagLst xmlns:a="http://schemas.openxmlformats.org/drawingml/2006/main" xmlns:r="http://schemas.openxmlformats.org/officeDocument/2006/relationships" xmlns:p="http://schemas.openxmlformats.org/presentationml/2006/main">
  <p:tag name="ROLE" val="textbox4"/>
</p:tagLst>
</file>

<file path=ppt/tags/tag22.xml><?xml version="1.0" encoding="utf-8"?>
<p:tagLst xmlns:a="http://schemas.openxmlformats.org/drawingml/2006/main" xmlns:r="http://schemas.openxmlformats.org/officeDocument/2006/relationships" xmlns:p="http://schemas.openxmlformats.org/presentationml/2006/main">
  <p:tag name="ROLE" val="textplaceholder3"/>
</p:tagLst>
</file>

<file path=ppt/tags/tag23.xml><?xml version="1.0" encoding="utf-8"?>
<p:tagLst xmlns:a="http://schemas.openxmlformats.org/drawingml/2006/main" xmlns:r="http://schemas.openxmlformats.org/officeDocument/2006/relationships" xmlns:p="http://schemas.openxmlformats.org/presentationml/2006/main">
  <p:tag name="ROLE" val="textbox5"/>
</p:tagLst>
</file>

<file path=ppt/tags/tag24.xml><?xml version="1.0" encoding="utf-8"?>
<p:tagLst xmlns:a="http://schemas.openxmlformats.org/drawingml/2006/main" xmlns:r="http://schemas.openxmlformats.org/officeDocument/2006/relationships" xmlns:p="http://schemas.openxmlformats.org/presentationml/2006/main">
  <p:tag name="ROLE" val="roundedrectangle141"/>
</p:tagLst>
</file>

<file path=ppt/tags/tag25.xml><?xml version="1.0" encoding="utf-8"?>
<p:tagLst xmlns:a="http://schemas.openxmlformats.org/drawingml/2006/main" xmlns:r="http://schemas.openxmlformats.org/officeDocument/2006/relationships" xmlns:p="http://schemas.openxmlformats.org/presentationml/2006/main">
  <p:tag name="ROLE" val="title"/>
</p:tagLst>
</file>

<file path=ppt/tags/tag26.xml><?xml version="1.0" encoding="utf-8"?>
<p:tagLst xmlns:a="http://schemas.openxmlformats.org/drawingml/2006/main" xmlns:r="http://schemas.openxmlformats.org/officeDocument/2006/relationships" xmlns:p="http://schemas.openxmlformats.org/presentationml/2006/main">
  <p:tag name="ROLE" val="roundedrectangle161"/>
</p:tagLst>
</file>

<file path=ppt/tags/tag27.xml><?xml version="1.0" encoding="utf-8"?>
<p:tagLst xmlns:a="http://schemas.openxmlformats.org/drawingml/2006/main" xmlns:r="http://schemas.openxmlformats.org/officeDocument/2006/relationships" xmlns:p="http://schemas.openxmlformats.org/presentationml/2006/main">
  <p:tag name="ROLE" val="roundedrectangle241"/>
</p:tagLst>
</file>

<file path=ppt/tags/tag28.xml><?xml version="1.0" encoding="utf-8"?>
<p:tagLst xmlns:a="http://schemas.openxmlformats.org/drawingml/2006/main" xmlns:r="http://schemas.openxmlformats.org/officeDocument/2006/relationships" xmlns:p="http://schemas.openxmlformats.org/presentationml/2006/main">
  <p:tag name="ROLE" val="roundedrectangle261"/>
</p:tagLst>
</file>

<file path=ppt/tags/tag29.xml><?xml version="1.0" encoding="utf-8"?>
<p:tagLst xmlns:a="http://schemas.openxmlformats.org/drawingml/2006/main" xmlns:r="http://schemas.openxmlformats.org/officeDocument/2006/relationships" xmlns:p="http://schemas.openxmlformats.org/presentationml/2006/main">
  <p:tag name="ROLE" val="footer"/>
</p:tagLst>
</file>

<file path=ppt/tags/tag3.xml><?xml version="1.0" encoding="utf-8"?>
<p:tagLst xmlns:a="http://schemas.openxmlformats.org/drawingml/2006/main" xmlns:r="http://schemas.openxmlformats.org/officeDocument/2006/relationships" xmlns:p="http://schemas.openxmlformats.org/presentationml/2006/main">
  <p:tag name="ROLE" val="прямоугольник:скругленныеуглы13"/>
</p:tagLst>
</file>

<file path=ppt/tags/tag30.xml><?xml version="1.0" encoding="utf-8"?>
<p:tagLst xmlns:a="http://schemas.openxmlformats.org/drawingml/2006/main" xmlns:r="http://schemas.openxmlformats.org/officeDocument/2006/relationships" xmlns:p="http://schemas.openxmlformats.org/presentationml/2006/main">
  <p:tag name="ROLE" val="subtitle1"/>
</p:tagLst>
</file>

<file path=ppt/tags/tag31.xml><?xml version="1.0" encoding="utf-8"?>
<p:tagLst xmlns:a="http://schemas.openxmlformats.org/drawingml/2006/main" xmlns:r="http://schemas.openxmlformats.org/officeDocument/2006/relationships" xmlns:p="http://schemas.openxmlformats.org/presentationml/2006/main">
  <p:tag name="ROLE" val="graphic171"/>
</p:tagLst>
</file>

<file path=ppt/tags/tag32.xml><?xml version="1.0" encoding="utf-8"?>
<p:tagLst xmlns:a="http://schemas.openxmlformats.org/drawingml/2006/main" xmlns:r="http://schemas.openxmlformats.org/officeDocument/2006/relationships" xmlns:p="http://schemas.openxmlformats.org/presentationml/2006/main">
  <p:tag name="ROLE" val="textplaceholder1"/>
</p:tagLst>
</file>

<file path=ppt/tags/tag33.xml><?xml version="1.0" encoding="utf-8"?>
<p:tagLst xmlns:a="http://schemas.openxmlformats.org/drawingml/2006/main" xmlns:r="http://schemas.openxmlformats.org/officeDocument/2006/relationships" xmlns:p="http://schemas.openxmlformats.org/presentationml/2006/main">
  <p:tag name="ROLE" val="picture1"/>
</p:tagLst>
</file>

<file path=ppt/tags/tag34.xml><?xml version="1.0" encoding="utf-8"?>
<p:tagLst xmlns:a="http://schemas.openxmlformats.org/drawingml/2006/main" xmlns:r="http://schemas.openxmlformats.org/officeDocument/2006/relationships" xmlns:p="http://schemas.openxmlformats.org/presentationml/2006/main">
  <p:tag name="ROLE" val="roundedrectangle161"/>
</p:tagLst>
</file>

<file path=ppt/tags/tag35.xml><?xml version="1.0" encoding="utf-8"?>
<p:tagLst xmlns:a="http://schemas.openxmlformats.org/drawingml/2006/main" xmlns:r="http://schemas.openxmlformats.org/officeDocument/2006/relationships" xmlns:p="http://schemas.openxmlformats.org/presentationml/2006/main">
  <p:tag name="ROLE" val="roundedrectangle241"/>
</p:tagLst>
</file>

<file path=ppt/tags/tag36.xml><?xml version="1.0" encoding="utf-8"?>
<p:tagLst xmlns:a="http://schemas.openxmlformats.org/drawingml/2006/main" xmlns:r="http://schemas.openxmlformats.org/officeDocument/2006/relationships" xmlns:p="http://schemas.openxmlformats.org/presentationml/2006/main">
  <p:tag name="ROLE" val="roundedrectangle261"/>
</p:tagLst>
</file>

<file path=ppt/tags/tag37.xml><?xml version="1.0" encoding="utf-8"?>
<p:tagLst xmlns:a="http://schemas.openxmlformats.org/drawingml/2006/main" xmlns:r="http://schemas.openxmlformats.org/officeDocument/2006/relationships" xmlns:p="http://schemas.openxmlformats.org/presentationml/2006/main">
  <p:tag name="ROLE" val="footer"/>
</p:tagLst>
</file>

<file path=ppt/tags/tag38.xml><?xml version="1.0" encoding="utf-8"?>
<p:tagLst xmlns:a="http://schemas.openxmlformats.org/drawingml/2006/main" xmlns:r="http://schemas.openxmlformats.org/officeDocument/2006/relationships" xmlns:p="http://schemas.openxmlformats.org/presentationml/2006/main">
  <p:tag name="ROLE" val="roundedrectangle21"/>
</p:tagLst>
</file>

<file path=ppt/tags/tag39.xml><?xml version="1.0" encoding="utf-8"?>
<p:tagLst xmlns:a="http://schemas.openxmlformats.org/drawingml/2006/main" xmlns:r="http://schemas.openxmlformats.org/officeDocument/2006/relationships" xmlns:p="http://schemas.openxmlformats.org/presentationml/2006/main">
  <p:tag name="ROLE" val="subtitle2"/>
</p:tagLst>
</file>

<file path=ppt/tags/tag4.xml><?xml version="1.0" encoding="utf-8"?>
<p:tagLst xmlns:a="http://schemas.openxmlformats.org/drawingml/2006/main" xmlns:r="http://schemas.openxmlformats.org/officeDocument/2006/relationships" xmlns:p="http://schemas.openxmlformats.org/presentationml/2006/main">
  <p:tag name="ROLE" val="прямоугольник:скругленныеуглы11"/>
</p:tagLst>
</file>

<file path=ppt/tags/tag40.xml><?xml version="1.0" encoding="utf-8"?>
<p:tagLst xmlns:a="http://schemas.openxmlformats.org/drawingml/2006/main" xmlns:r="http://schemas.openxmlformats.org/officeDocument/2006/relationships" xmlns:p="http://schemas.openxmlformats.org/presentationml/2006/main">
  <p:tag name="ROLE" val="textplaceholder2"/>
</p:tagLst>
</file>

<file path=ppt/tags/tag41.xml><?xml version="1.0" encoding="utf-8"?>
<p:tagLst xmlns:a="http://schemas.openxmlformats.org/drawingml/2006/main" xmlns:r="http://schemas.openxmlformats.org/officeDocument/2006/relationships" xmlns:p="http://schemas.openxmlformats.org/presentationml/2006/main">
  <p:tag name="ROLE" val="roundedrectangle51"/>
</p:tagLst>
</file>

<file path=ppt/tags/tag42.xml><?xml version="1.0" encoding="utf-8"?>
<p:tagLst xmlns:a="http://schemas.openxmlformats.org/drawingml/2006/main" xmlns:r="http://schemas.openxmlformats.org/officeDocument/2006/relationships" xmlns:p="http://schemas.openxmlformats.org/presentationml/2006/main">
  <p:tag name="ROLE" val="subtitle1"/>
</p:tagLst>
</file>

<file path=ppt/tags/tag43.xml><?xml version="1.0" encoding="utf-8"?>
<p:tagLst xmlns:a="http://schemas.openxmlformats.org/drawingml/2006/main" xmlns:r="http://schemas.openxmlformats.org/officeDocument/2006/relationships" xmlns:p="http://schemas.openxmlformats.org/presentationml/2006/main">
  <p:tag name="ROLE" val="textplaceholder1"/>
</p:tagLst>
</file>

<file path=ppt/tags/tag44.xml><?xml version="1.0" encoding="utf-8"?>
<p:tagLst xmlns:a="http://schemas.openxmlformats.org/drawingml/2006/main" xmlns:r="http://schemas.openxmlformats.org/officeDocument/2006/relationships" xmlns:p="http://schemas.openxmlformats.org/presentationml/2006/main">
  <p:tag name="ROLE" val="group131"/>
</p:tagLst>
</file>

<file path=ppt/tags/tag45.xml><?xml version="1.0" encoding="utf-8"?>
<p:tagLst xmlns:a="http://schemas.openxmlformats.org/drawingml/2006/main" xmlns:r="http://schemas.openxmlformats.org/officeDocument/2006/relationships" xmlns:p="http://schemas.openxmlformats.org/presentationml/2006/main">
  <p:tag name="ROLE" val="group251"/>
</p:tagLst>
</file>

<file path=ppt/tags/tag46.xml><?xml version="1.0" encoding="utf-8"?>
<p:tagLst xmlns:a="http://schemas.openxmlformats.org/drawingml/2006/main" xmlns:r="http://schemas.openxmlformats.org/officeDocument/2006/relationships" xmlns:p="http://schemas.openxmlformats.org/presentationml/2006/main">
  <p:tag name="ROLE" val="graphic271"/>
</p:tagLst>
</file>

<file path=ppt/tags/tag47.xml><?xml version="1.0" encoding="utf-8"?>
<p:tagLst xmlns:a="http://schemas.openxmlformats.org/drawingml/2006/main" xmlns:r="http://schemas.openxmlformats.org/officeDocument/2006/relationships" xmlns:p="http://schemas.openxmlformats.org/presentationml/2006/main">
  <p:tag name="ROLE" val="title"/>
</p:tagLst>
</file>

<file path=ppt/tags/tag48.xml><?xml version="1.0" encoding="utf-8"?>
<p:tagLst xmlns:a="http://schemas.openxmlformats.org/drawingml/2006/main" xmlns:r="http://schemas.openxmlformats.org/officeDocument/2006/relationships" xmlns:p="http://schemas.openxmlformats.org/presentationml/2006/main">
  <p:tag name="ROLE" val="roundedrectangle81"/>
</p:tagLst>
</file>

<file path=ppt/tags/tag49.xml><?xml version="1.0" encoding="utf-8"?>
<p:tagLst xmlns:a="http://schemas.openxmlformats.org/drawingml/2006/main" xmlns:r="http://schemas.openxmlformats.org/officeDocument/2006/relationships" xmlns:p="http://schemas.openxmlformats.org/presentationml/2006/main">
  <p:tag name="ROLE" val="subtitle3"/>
</p:tagLst>
</file>

<file path=ppt/tags/tag5.xml><?xml version="1.0" encoding="utf-8"?>
<p:tagLst xmlns:a="http://schemas.openxmlformats.org/drawingml/2006/main" xmlns:r="http://schemas.openxmlformats.org/officeDocument/2006/relationships" xmlns:p="http://schemas.openxmlformats.org/presentationml/2006/main">
  <p:tag name="ROLE" val="прямоугольник:скругленныеуглы12"/>
</p:tagLst>
</file>

<file path=ppt/tags/tag50.xml><?xml version="1.0" encoding="utf-8"?>
<p:tagLst xmlns:a="http://schemas.openxmlformats.org/drawingml/2006/main" xmlns:r="http://schemas.openxmlformats.org/officeDocument/2006/relationships" xmlns:p="http://schemas.openxmlformats.org/presentationml/2006/main">
  <p:tag name="ROLE" val="textplaceholder3"/>
</p:tagLst>
</file>

<file path=ppt/tags/tag51.xml><?xml version="1.0" encoding="utf-8"?>
<p:tagLst xmlns:a="http://schemas.openxmlformats.org/drawingml/2006/main" xmlns:r="http://schemas.openxmlformats.org/officeDocument/2006/relationships" xmlns:p="http://schemas.openxmlformats.org/presentationml/2006/main">
  <p:tag name="ROLE" val="group351"/>
</p:tagLst>
</file>

<file path=ppt/tags/tag52.xml><?xml version="1.0" encoding="utf-8"?>
<p:tagLst xmlns:a="http://schemas.openxmlformats.org/drawingml/2006/main" xmlns:r="http://schemas.openxmlformats.org/officeDocument/2006/relationships" xmlns:p="http://schemas.openxmlformats.org/presentationml/2006/main">
  <p:tag name="ROLE" val="roundedrectangle161"/>
</p:tagLst>
</file>

<file path=ppt/tags/tag53.xml><?xml version="1.0" encoding="utf-8"?>
<p:tagLst xmlns:a="http://schemas.openxmlformats.org/drawingml/2006/main" xmlns:r="http://schemas.openxmlformats.org/officeDocument/2006/relationships" xmlns:p="http://schemas.openxmlformats.org/presentationml/2006/main">
  <p:tag name="ROLE" val="roundedrectangle241"/>
</p:tagLst>
</file>

<file path=ppt/tags/tag54.xml><?xml version="1.0" encoding="utf-8"?>
<p:tagLst xmlns:a="http://schemas.openxmlformats.org/drawingml/2006/main" xmlns:r="http://schemas.openxmlformats.org/officeDocument/2006/relationships" xmlns:p="http://schemas.openxmlformats.org/presentationml/2006/main">
  <p:tag name="ROLE" val="roundedrectangle261"/>
</p:tagLst>
</file>

<file path=ppt/tags/tag55.xml><?xml version="1.0" encoding="utf-8"?>
<p:tagLst xmlns:a="http://schemas.openxmlformats.org/drawingml/2006/main" xmlns:r="http://schemas.openxmlformats.org/officeDocument/2006/relationships" xmlns:p="http://schemas.openxmlformats.org/presentationml/2006/main">
  <p:tag name="ROLE" val="footer"/>
</p:tagLst>
</file>

<file path=ppt/tags/tag56.xml><?xml version="1.0" encoding="utf-8"?>
<p:tagLst xmlns:a="http://schemas.openxmlformats.org/drawingml/2006/main" xmlns:r="http://schemas.openxmlformats.org/officeDocument/2006/relationships" xmlns:p="http://schemas.openxmlformats.org/presentationml/2006/main">
  <p:tag name="ROLE" val="title"/>
</p:tagLst>
</file>

<file path=ppt/tags/tag57.xml><?xml version="1.0" encoding="utf-8"?>
<p:tagLst xmlns:a="http://schemas.openxmlformats.org/drawingml/2006/main" xmlns:r="http://schemas.openxmlformats.org/officeDocument/2006/relationships" xmlns:p="http://schemas.openxmlformats.org/presentationml/2006/main">
  <p:tag name="ROLE" val="roundedrectangle21"/>
</p:tagLst>
</file>

<file path=ppt/tags/tag58.xml><?xml version="1.0" encoding="utf-8"?>
<p:tagLst xmlns:a="http://schemas.openxmlformats.org/drawingml/2006/main" xmlns:r="http://schemas.openxmlformats.org/officeDocument/2006/relationships" xmlns:p="http://schemas.openxmlformats.org/presentationml/2006/main">
  <p:tag name="ROLE" val="subtitle1"/>
</p:tagLst>
</file>

<file path=ppt/tags/tag59.xml><?xml version="1.0" encoding="utf-8"?>
<p:tagLst xmlns:a="http://schemas.openxmlformats.org/drawingml/2006/main" xmlns:r="http://schemas.openxmlformats.org/officeDocument/2006/relationships" xmlns:p="http://schemas.openxmlformats.org/presentationml/2006/main">
  <p:tag name="ROLE" val="textplaceholder1"/>
</p:tagLst>
</file>

<file path=ppt/tags/tag6.xml><?xml version="1.0" encoding="utf-8"?>
<p:tagLst xmlns:a="http://schemas.openxmlformats.org/drawingml/2006/main" xmlns:r="http://schemas.openxmlformats.org/officeDocument/2006/relationships" xmlns:p="http://schemas.openxmlformats.org/presentationml/2006/main">
  <p:tag name="ROLE" val="title"/>
</p:tagLst>
</file>

<file path=ppt/tags/tag60.xml><?xml version="1.0" encoding="utf-8"?>
<p:tagLst xmlns:a="http://schemas.openxmlformats.org/drawingml/2006/main" xmlns:r="http://schemas.openxmlformats.org/officeDocument/2006/relationships" xmlns:p="http://schemas.openxmlformats.org/presentationml/2006/main">
  <p:tag name="ROLE" val="group111"/>
</p:tagLst>
</file>

<file path=ppt/tags/tag61.xml><?xml version="1.0" encoding="utf-8"?>
<p:tagLst xmlns:a="http://schemas.openxmlformats.org/drawingml/2006/main" xmlns:r="http://schemas.openxmlformats.org/officeDocument/2006/relationships" xmlns:p="http://schemas.openxmlformats.org/presentationml/2006/main">
  <p:tag name="ROLE" val="picture1"/>
</p:tagLst>
</file>

<file path=ppt/tags/tag62.xml><?xml version="1.0" encoding="utf-8"?>
<p:tagLst xmlns:a="http://schemas.openxmlformats.org/drawingml/2006/main" xmlns:r="http://schemas.openxmlformats.org/officeDocument/2006/relationships" xmlns:p="http://schemas.openxmlformats.org/presentationml/2006/main">
  <p:tag name="ROLE" val="roundedrectangle141"/>
</p:tagLst>
</file>

<file path=ppt/tags/tag63.xml><?xml version="1.0" encoding="utf-8"?>
<p:tagLst xmlns:a="http://schemas.openxmlformats.org/drawingml/2006/main" xmlns:r="http://schemas.openxmlformats.org/officeDocument/2006/relationships" xmlns:p="http://schemas.openxmlformats.org/presentationml/2006/main">
  <p:tag name="ROLE" val="title"/>
</p:tagLst>
</file>

<file path=ppt/tags/tag64.xml><?xml version="1.0" encoding="utf-8"?>
<p:tagLst xmlns:a="http://schemas.openxmlformats.org/drawingml/2006/main" xmlns:r="http://schemas.openxmlformats.org/officeDocument/2006/relationships" xmlns:p="http://schemas.openxmlformats.org/presentationml/2006/main">
  <p:tag name="ROLE" val="roundedrectangle161"/>
</p:tagLst>
</file>

<file path=ppt/tags/tag65.xml><?xml version="1.0" encoding="utf-8"?>
<p:tagLst xmlns:a="http://schemas.openxmlformats.org/drawingml/2006/main" xmlns:r="http://schemas.openxmlformats.org/officeDocument/2006/relationships" xmlns:p="http://schemas.openxmlformats.org/presentationml/2006/main">
  <p:tag name="ROLE" val="roundedrectangle241"/>
</p:tagLst>
</file>

<file path=ppt/tags/tag66.xml><?xml version="1.0" encoding="utf-8"?>
<p:tagLst xmlns:a="http://schemas.openxmlformats.org/drawingml/2006/main" xmlns:r="http://schemas.openxmlformats.org/officeDocument/2006/relationships" xmlns:p="http://schemas.openxmlformats.org/presentationml/2006/main">
  <p:tag name="ROLE" val="roundedrectangle261"/>
</p:tagLst>
</file>

<file path=ppt/tags/tag67.xml><?xml version="1.0" encoding="utf-8"?>
<p:tagLst xmlns:a="http://schemas.openxmlformats.org/drawingml/2006/main" xmlns:r="http://schemas.openxmlformats.org/officeDocument/2006/relationships" xmlns:p="http://schemas.openxmlformats.org/presentationml/2006/main">
  <p:tag name="ROLE" val="footer"/>
</p:tagLst>
</file>

<file path=ppt/tags/tag68.xml><?xml version="1.0" encoding="utf-8"?>
<p:tagLst xmlns:a="http://schemas.openxmlformats.org/drawingml/2006/main" xmlns:r="http://schemas.openxmlformats.org/officeDocument/2006/relationships" xmlns:p="http://schemas.openxmlformats.org/presentationml/2006/main">
  <p:tag name="ROLE" val="subtitle1"/>
</p:tagLst>
</file>

<file path=ppt/tags/tag69.xml><?xml version="1.0" encoding="utf-8"?>
<p:tagLst xmlns:a="http://schemas.openxmlformats.org/drawingml/2006/main" xmlns:r="http://schemas.openxmlformats.org/officeDocument/2006/relationships" xmlns:p="http://schemas.openxmlformats.org/presentationml/2006/main">
  <p:tag name="ROLE" val="graphic171"/>
</p:tagLst>
</file>

<file path=ppt/tags/tag7.xml><?xml version="1.0" encoding="utf-8"?>
<p:tagLst xmlns:a="http://schemas.openxmlformats.org/drawingml/2006/main" xmlns:r="http://schemas.openxmlformats.org/officeDocument/2006/relationships" xmlns:p="http://schemas.openxmlformats.org/presentationml/2006/main">
  <p:tag name="ROLE" val="roundedrectangle161"/>
</p:tagLst>
</file>

<file path=ppt/tags/tag70.xml><?xml version="1.0" encoding="utf-8"?>
<p:tagLst xmlns:a="http://schemas.openxmlformats.org/drawingml/2006/main" xmlns:r="http://schemas.openxmlformats.org/officeDocument/2006/relationships" xmlns:p="http://schemas.openxmlformats.org/presentationml/2006/main">
  <p:tag name="ROLE" val="textplaceholder1"/>
</p:tagLst>
</file>

<file path=ppt/tags/tag71.xml><?xml version="1.0" encoding="utf-8"?>
<p:tagLst xmlns:a="http://schemas.openxmlformats.org/drawingml/2006/main" xmlns:r="http://schemas.openxmlformats.org/officeDocument/2006/relationships" xmlns:p="http://schemas.openxmlformats.org/presentationml/2006/main">
  <p:tag name="ROLE" val="picture1"/>
</p:tagLst>
</file>

<file path=ppt/tags/tag72.xml><?xml version="1.0" encoding="utf-8"?>
<p:tagLst xmlns:a="http://schemas.openxmlformats.org/drawingml/2006/main" xmlns:r="http://schemas.openxmlformats.org/officeDocument/2006/relationships" xmlns:p="http://schemas.openxmlformats.org/presentationml/2006/main">
  <p:tag name="ROLE" val="roundedrectangle141"/>
</p:tagLst>
</file>

<file path=ppt/tags/tag73.xml><?xml version="1.0" encoding="utf-8"?>
<p:tagLst xmlns:a="http://schemas.openxmlformats.org/drawingml/2006/main" xmlns:r="http://schemas.openxmlformats.org/officeDocument/2006/relationships" xmlns:p="http://schemas.openxmlformats.org/presentationml/2006/main">
  <p:tag name="ROLE" val="title"/>
</p:tagLst>
</file>

<file path=ppt/tags/tag74.xml><?xml version="1.0" encoding="utf-8"?>
<p:tagLst xmlns:a="http://schemas.openxmlformats.org/drawingml/2006/main" xmlns:r="http://schemas.openxmlformats.org/officeDocument/2006/relationships" xmlns:p="http://schemas.openxmlformats.org/presentationml/2006/main">
  <p:tag name="ROLE" val="roundedrectangle161"/>
</p:tagLst>
</file>

<file path=ppt/tags/tag75.xml><?xml version="1.0" encoding="utf-8"?>
<p:tagLst xmlns:a="http://schemas.openxmlformats.org/drawingml/2006/main" xmlns:r="http://schemas.openxmlformats.org/officeDocument/2006/relationships" xmlns:p="http://schemas.openxmlformats.org/presentationml/2006/main">
  <p:tag name="ROLE" val="roundedrectangle241"/>
</p:tagLst>
</file>

<file path=ppt/tags/tag76.xml><?xml version="1.0" encoding="utf-8"?>
<p:tagLst xmlns:a="http://schemas.openxmlformats.org/drawingml/2006/main" xmlns:r="http://schemas.openxmlformats.org/officeDocument/2006/relationships" xmlns:p="http://schemas.openxmlformats.org/presentationml/2006/main">
  <p:tag name="ROLE" val="roundedrectangle261"/>
</p:tagLst>
</file>

<file path=ppt/tags/tag77.xml><?xml version="1.0" encoding="utf-8"?>
<p:tagLst xmlns:a="http://schemas.openxmlformats.org/drawingml/2006/main" xmlns:r="http://schemas.openxmlformats.org/officeDocument/2006/relationships" xmlns:p="http://schemas.openxmlformats.org/presentationml/2006/main">
  <p:tag name="ROLE" val="footer"/>
</p:tagLst>
</file>

<file path=ppt/tags/tag78.xml><?xml version="1.0" encoding="utf-8"?>
<p:tagLst xmlns:a="http://schemas.openxmlformats.org/drawingml/2006/main" xmlns:r="http://schemas.openxmlformats.org/officeDocument/2006/relationships" xmlns:p="http://schemas.openxmlformats.org/presentationml/2006/main">
  <p:tag name="ROLE" val="subtitle1"/>
</p:tagLst>
</file>

<file path=ppt/tags/tag79.xml><?xml version="1.0" encoding="utf-8"?>
<p:tagLst xmlns:a="http://schemas.openxmlformats.org/drawingml/2006/main" xmlns:r="http://schemas.openxmlformats.org/officeDocument/2006/relationships" xmlns:p="http://schemas.openxmlformats.org/presentationml/2006/main">
  <p:tag name="ROLE" val="graphic171"/>
</p:tagLst>
</file>

<file path=ppt/tags/tag8.xml><?xml version="1.0" encoding="utf-8"?>
<p:tagLst xmlns:a="http://schemas.openxmlformats.org/drawingml/2006/main" xmlns:r="http://schemas.openxmlformats.org/officeDocument/2006/relationships" xmlns:p="http://schemas.openxmlformats.org/presentationml/2006/main">
  <p:tag name="ROLE" val="roundedrectangle241"/>
</p:tagLst>
</file>

<file path=ppt/tags/tag80.xml><?xml version="1.0" encoding="utf-8"?>
<p:tagLst xmlns:a="http://schemas.openxmlformats.org/drawingml/2006/main" xmlns:r="http://schemas.openxmlformats.org/officeDocument/2006/relationships" xmlns:p="http://schemas.openxmlformats.org/presentationml/2006/main">
  <p:tag name="ROLE" val="textplaceholder1"/>
</p:tagLst>
</file>

<file path=ppt/tags/tag81.xml><?xml version="1.0" encoding="utf-8"?>
<p:tagLst xmlns:a="http://schemas.openxmlformats.org/drawingml/2006/main" xmlns:r="http://schemas.openxmlformats.org/officeDocument/2006/relationships" xmlns:p="http://schemas.openxmlformats.org/presentationml/2006/main">
  <p:tag name="ROLE" val="picture1"/>
</p:tagLst>
</file>

<file path=ppt/tags/tag82.xml><?xml version="1.0" encoding="utf-8"?>
<p:tagLst xmlns:a="http://schemas.openxmlformats.org/drawingml/2006/main" xmlns:r="http://schemas.openxmlformats.org/officeDocument/2006/relationships" xmlns:p="http://schemas.openxmlformats.org/presentationml/2006/main">
  <p:tag name="ROLE" val="title"/>
</p:tagLst>
</file>

<file path=ppt/tags/tag83.xml><?xml version="1.0" encoding="utf-8"?>
<p:tagLst xmlns:a="http://schemas.openxmlformats.org/drawingml/2006/main" xmlns:r="http://schemas.openxmlformats.org/officeDocument/2006/relationships" xmlns:p="http://schemas.openxmlformats.org/presentationml/2006/main">
  <p:tag name="ROLE" val="picture1"/>
</p:tagLst>
</file>

<file path=ppt/tags/tag84.xml><?xml version="1.0" encoding="utf-8"?>
<p:tagLst xmlns:a="http://schemas.openxmlformats.org/drawingml/2006/main" xmlns:r="http://schemas.openxmlformats.org/officeDocument/2006/relationships" xmlns:p="http://schemas.openxmlformats.org/presentationml/2006/main">
  <p:tag name="ROLE" val="subtitle1"/>
</p:tagLst>
</file>

<file path=ppt/tags/tag85.xml><?xml version="1.0" encoding="utf-8"?>
<p:tagLst xmlns:a="http://schemas.openxmlformats.org/drawingml/2006/main" xmlns:r="http://schemas.openxmlformats.org/officeDocument/2006/relationships" xmlns:p="http://schemas.openxmlformats.org/presentationml/2006/main">
  <p:tag name="ROLE" val="roundedrectangle361"/>
</p:tagLst>
</file>

<file path=ppt/tags/tag86.xml><?xml version="1.0" encoding="utf-8"?>
<p:tagLst xmlns:a="http://schemas.openxmlformats.org/drawingml/2006/main" xmlns:r="http://schemas.openxmlformats.org/officeDocument/2006/relationships" xmlns:p="http://schemas.openxmlformats.org/presentationml/2006/main">
  <p:tag name="ROLE" val="group411"/>
</p:tagLst>
</file>

<file path=ppt/tags/tag87.xml><?xml version="1.0" encoding="utf-8"?>
<p:tagLst xmlns:a="http://schemas.openxmlformats.org/drawingml/2006/main" xmlns:r="http://schemas.openxmlformats.org/officeDocument/2006/relationships" xmlns:p="http://schemas.openxmlformats.org/presentationml/2006/main">
  <p:tag name="ROLE" val="roundedrectangle421"/>
</p:tagLst>
</file>

<file path=ppt/tags/tag88.xml><?xml version="1.0" encoding="utf-8"?>
<p:tagLst xmlns:a="http://schemas.openxmlformats.org/drawingml/2006/main" xmlns:r="http://schemas.openxmlformats.org/officeDocument/2006/relationships" xmlns:p="http://schemas.openxmlformats.org/presentationml/2006/main">
  <p:tag name="ROLE" val="roundedrectangle431"/>
</p:tagLst>
</file>

<file path=ppt/tags/tag89.xml><?xml version="1.0" encoding="utf-8"?>
<p:tagLst xmlns:a="http://schemas.openxmlformats.org/drawingml/2006/main" xmlns:r="http://schemas.openxmlformats.org/officeDocument/2006/relationships" xmlns:p="http://schemas.openxmlformats.org/presentationml/2006/main">
  <p:tag name="ROLE" val="roundedrectangle441"/>
</p:tagLst>
</file>

<file path=ppt/tags/tag9.xml><?xml version="1.0" encoding="utf-8"?>
<p:tagLst xmlns:a="http://schemas.openxmlformats.org/drawingml/2006/main" xmlns:r="http://schemas.openxmlformats.org/officeDocument/2006/relationships" xmlns:p="http://schemas.openxmlformats.org/presentationml/2006/main">
  <p:tag name="ROLE" val="roundedrectangle261"/>
</p:tagLst>
</file>

<file path=ppt/tags/tag90.xml><?xml version="1.0" encoding="utf-8"?>
<p:tagLst xmlns:a="http://schemas.openxmlformats.org/drawingml/2006/main" xmlns:r="http://schemas.openxmlformats.org/officeDocument/2006/relationships" xmlns:p="http://schemas.openxmlformats.org/presentationml/2006/main">
  <p:tag name="ROLE" val="namedateplaceholder1"/>
</p:tagLst>
</file>

<file path=ppt/tags/tag91.xml><?xml version="1.0" encoding="utf-8"?>
<p:tagLst xmlns:a="http://schemas.openxmlformats.org/drawingml/2006/main" xmlns:r="http://schemas.openxmlformats.org/officeDocument/2006/relationships" xmlns:p="http://schemas.openxmlformats.org/presentationml/2006/main">
  <p:tag name="ROLE" val="title"/>
</p:tagLst>
</file>

<file path=ppt/tags/tag92.xml><?xml version="1.0" encoding="utf-8"?>
<p:tagLst xmlns:a="http://schemas.openxmlformats.org/drawingml/2006/main" xmlns:r="http://schemas.openxmlformats.org/officeDocument/2006/relationships" xmlns:p="http://schemas.openxmlformats.org/presentationml/2006/main">
  <p:tag name="IMAGE_SOURCE_URL" val="ai-images"/>
</p:tagLst>
</file>

<file path=ppt/tags/tag93.xml><?xml version="1.0" encoding="utf-8"?>
<p:tagLst xmlns:a="http://schemas.openxmlformats.org/drawingml/2006/main" xmlns:r="http://schemas.openxmlformats.org/officeDocument/2006/relationships" xmlns:p="http://schemas.openxmlformats.org/presentationml/2006/main">
  <p:tag name="ROLE" val="subtitle1"/>
</p:tagLst>
</file>

<file path=ppt/tags/tag94.xml><?xml version="1.0" encoding="utf-8"?>
<p:tagLst xmlns:a="http://schemas.openxmlformats.org/drawingml/2006/main" xmlns:r="http://schemas.openxmlformats.org/officeDocument/2006/relationships" xmlns:p="http://schemas.openxmlformats.org/presentationml/2006/main">
  <p:tag name="ROLE" val="footer"/>
</p:tagLst>
</file>

<file path=ppt/tags/tag95.xml><?xml version="1.0" encoding="utf-8"?>
<p:tagLst xmlns:a="http://schemas.openxmlformats.org/drawingml/2006/main" xmlns:r="http://schemas.openxmlformats.org/officeDocument/2006/relationships" xmlns:p="http://schemas.openxmlformats.org/presentationml/2006/main">
  <p:tag name="ROLE" val="title"/>
</p:tagLst>
</file>

<file path=ppt/tags/tag96.xml><?xml version="1.0" encoding="utf-8"?>
<p:tagLst xmlns:a="http://schemas.openxmlformats.org/drawingml/2006/main" xmlns:r="http://schemas.openxmlformats.org/officeDocument/2006/relationships" xmlns:p="http://schemas.openxmlformats.org/presentationml/2006/main">
  <p:tag name="ROLE" val="footer"/>
</p:tagLst>
</file>

<file path=ppt/tags/tag97.xml><?xml version="1.0" encoding="utf-8"?>
<p:tagLst xmlns:a="http://schemas.openxmlformats.org/drawingml/2006/main" xmlns:r="http://schemas.openxmlformats.org/officeDocument/2006/relationships" xmlns:p="http://schemas.openxmlformats.org/presentationml/2006/main">
  <p:tag name="ROLE" val="subtitle1"/>
</p:tagLst>
</file>

<file path=ppt/tags/tag98.xml><?xml version="1.0" encoding="utf-8"?>
<p:tagLst xmlns:a="http://schemas.openxmlformats.org/drawingml/2006/main" xmlns:r="http://schemas.openxmlformats.org/officeDocument/2006/relationships" xmlns:p="http://schemas.openxmlformats.org/presentationml/2006/main">
  <p:tag name="ROLE" val="textplaceholder1"/>
</p:tagLst>
</file>

<file path=ppt/tags/tag99.xml><?xml version="1.0" encoding="utf-8"?>
<p:tagLst xmlns:a="http://schemas.openxmlformats.org/drawingml/2006/main" xmlns:r="http://schemas.openxmlformats.org/officeDocument/2006/relationships" xmlns:p="http://schemas.openxmlformats.org/presentationml/2006/main">
  <p:tag name="ROLE" val="title"/>
</p:tagLst>
</file>

<file path=ppt/theme/theme1.xml><?xml version="1.0" encoding="utf-8"?>
<a:theme xmlns:a="http://schemas.openxmlformats.org/drawingml/2006/main" name="Seoul">
  <a:themeElements>
    <a:clrScheme name="Seoul Violet">
      <a:dk1>
        <a:srgbClr val="0D0D0D"/>
      </a:dk1>
      <a:lt1>
        <a:srgbClr val="FFFFFF"/>
      </a:lt1>
      <a:dk2>
        <a:srgbClr val="0D0D0D"/>
      </a:dk2>
      <a:lt2>
        <a:srgbClr val="FFFFFF"/>
      </a:lt2>
      <a:accent1>
        <a:srgbClr val="0E8443"/>
      </a:accent1>
      <a:accent2>
        <a:srgbClr val="007E64"/>
      </a:accent2>
      <a:accent3>
        <a:srgbClr val="055343"/>
      </a:accent3>
      <a:accent4>
        <a:srgbClr val="073D32"/>
      </a:accent4>
      <a:accent5>
        <a:srgbClr val="0B211C"/>
      </a:accent5>
      <a:accent6>
        <a:srgbClr val="1D1D1D"/>
      </a:accent6>
      <a:hlink>
        <a:srgbClr val="FFFFFF"/>
      </a:hlink>
      <a:folHlink>
        <a:srgbClr val="BFBFBF"/>
      </a:folHlink>
    </a:clrScheme>
    <a:fontScheme name="Custom 1">
      <a:majorFont>
        <a:latin typeface="Century Gothic"/>
        <a:ea typeface=""/>
        <a:cs typeface=""/>
      </a:majorFont>
      <a:minorFont>
        <a:latin typeface="Segoe UI"/>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7ED1AD4E-D8CB-4B37-859D-48A15B98FF54}">
  <we:reference id="WA200005566" version="3.0.0.3" store="en-US" storeType="omex"/>
  <we:alternateReferences>
    <we:reference id="WA200005566" version="3.0.0.3" store="en-US" storeType="omex"/>
  </we:alternateReferences>
  <we:properties>
    <we:property name="theme" value="{&quot;name&quot;:&quot;Green&quot;,&quot;color&quot;:&quot;#0E8443&quot;,&quot;colorPalette&quot;:[&quot;0D0D0D&quot;,&quot;FFFFFF&quot;,&quot;0D0D0D&quot;,&quot;FFFFFF&quot;,&quot;0E8443&quot;,&quot;007E64&quot;,&quot;055343&quot;,&quot;073D32&quot;,&quot;0B211C&quot;,&quot;1D1D1D&quot;,&quot;FFFFFF&quot;,&quot;BFBFBF&quot;],&quot;previewImages&quot;:[&quot;https://cpp.appsdowonders.com/assets/SlideTitle-seoul-green.webp&quot;,&quot;https://cpp.appsdowonders.com/assets/SlideAgenda-seoul-green.webp&quot;,&quot;https://cpp.appsdowonders.com/assets/SlideTextbox1V1-seoul-green.webp&quot;,&quot;https://cpp.appsdowonders.com/assets/SlideTextbox3V1-seoul-green.webp&quot;,&quot;https://cpp.appsdowonders.com/assets/SlideTable-seoul-green.webp&quot;,&quot;https://cpp.appsdowonders.com/assets/SlideTimelineV6-seoul-green.webp&quot;],&quot;isDefault&quot;:false,&quot;previewAnimation&quot;:&quot;https://cpp.appsdowonders.com/assets/seoul-green-preview.gif&quot;,&quot;index&quot;:3,&quot;template&quot;:&quot;Seoul&quot;}"/>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16</TotalTime>
  <Words>558</Words>
  <Application>Microsoft Office PowerPoint</Application>
  <PresentationFormat>Bredbild</PresentationFormat>
  <Paragraphs>56</Paragraphs>
  <Slides>8</Slides>
  <Notes>0</Notes>
  <HiddenSlides>0</HiddenSlides>
  <MMClips>0</MMClips>
  <ScaleCrop>false</ScaleCrop>
  <HeadingPairs>
    <vt:vector size="6" baseType="variant">
      <vt:variant>
        <vt:lpstr>Använt teckensnitt</vt:lpstr>
      </vt:variant>
      <vt:variant>
        <vt:i4>3</vt:i4>
      </vt:variant>
      <vt:variant>
        <vt:lpstr>Tema</vt:lpstr>
      </vt:variant>
      <vt:variant>
        <vt:i4>1</vt:i4>
      </vt:variant>
      <vt:variant>
        <vt:lpstr>Bildrubriker</vt:lpstr>
      </vt:variant>
      <vt:variant>
        <vt:i4>8</vt:i4>
      </vt:variant>
    </vt:vector>
  </HeadingPairs>
  <TitlesOfParts>
    <vt:vector size="12" baseType="lpstr">
      <vt:lpstr>Arial</vt:lpstr>
      <vt:lpstr>Century Gothic</vt:lpstr>
      <vt:lpstr>Segoe UI</vt:lpstr>
      <vt:lpstr>Seoul</vt:lpstr>
      <vt:lpstr>Project Introduction</vt:lpstr>
      <vt:lpstr> </vt:lpstr>
      <vt:lpstr>Vulnerability Description</vt:lpstr>
      <vt:lpstr>Demo &amp; Testing Approach</vt:lpstr>
      <vt:lpstr>Evidence &amp; Findings</vt:lpstr>
      <vt:lpstr>Recommendations</vt:lpstr>
      <vt:lpstr>Conclusion &amp; Evaluation</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Jessica Bjurlerstam (elev)</cp:lastModifiedBy>
  <cp:revision>367</cp:revision>
  <dcterms:created xsi:type="dcterms:W3CDTF">2012-08-10T12:10:31Z</dcterms:created>
  <dcterms:modified xsi:type="dcterms:W3CDTF">2026-02-16T08:47:07Z</dcterms:modified>
</cp:coreProperties>
</file>

<file path=docProps/thumbnail.jpeg>
</file>